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handoutMasterIdLst>
    <p:handoutMasterId r:id="rId3"/>
  </p:handoutMasterIdLst>
  <p:sldIdLst>
    <p:sldId id="256" r:id="rId2"/>
  </p:sldIdLst>
  <p:sldSz cx="6767513" cy="2859088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66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772865" cy="285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0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timing>
    <p:tnLst>
      <p:par>
        <p:cTn id="1" dur="indefinite" restart="never" nodeType="tmRoot"/>
      </p:par>
    </p:tnLst>
  </p:timing>
  <p:txStyles>
    <p:titleStyle>
      <a:lvl1pPr algn="l" defTabSz="381213" rtl="0" eaLnBrk="1" latinLnBrk="0" hangingPunct="1">
        <a:lnSpc>
          <a:spcPct val="90000"/>
        </a:lnSpc>
        <a:spcBef>
          <a:spcPct val="0"/>
        </a:spcBef>
        <a:buNone/>
        <a:defRPr sz="18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303" indent="-95303" algn="l" defTabSz="381213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167" kern="1200">
          <a:solidFill>
            <a:schemeClr val="tx1"/>
          </a:solidFill>
          <a:latin typeface="+mn-lt"/>
          <a:ea typeface="+mn-ea"/>
          <a:cs typeface="+mn-cs"/>
        </a:defRPr>
      </a:lvl1pPr>
      <a:lvl2pPr marL="28591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1001" kern="1200">
          <a:solidFill>
            <a:schemeClr val="tx1"/>
          </a:solidFill>
          <a:latin typeface="+mn-lt"/>
          <a:ea typeface="+mn-ea"/>
          <a:cs typeface="+mn-cs"/>
        </a:defRPr>
      </a:lvl2pPr>
      <a:lvl3pPr marL="47651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834" kern="1200">
          <a:solidFill>
            <a:schemeClr val="tx1"/>
          </a:solidFill>
          <a:latin typeface="+mn-lt"/>
          <a:ea typeface="+mn-ea"/>
          <a:cs typeface="+mn-cs"/>
        </a:defRPr>
      </a:lvl3pPr>
      <a:lvl4pPr marL="66712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5773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04833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238943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429550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620157" indent="-95303" algn="l" defTabSz="381213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9060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8121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7182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6242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5303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43640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34247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24853" algn="l" defTabSz="381213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54157" y="832362"/>
            <a:ext cx="3304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Maria </a:t>
            </a:r>
            <a:r>
              <a:rPr lang="pt-BR" sz="1800" dirty="0" err="1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josé</a:t>
            </a:r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 A. Silva </a:t>
            </a:r>
            <a:r>
              <a:rPr lang="pt-BR" sz="1800" dirty="0" smtClean="0">
                <a:solidFill>
                  <a:schemeClr val="bg2">
                    <a:lumMod val="25000"/>
                  </a:schemeClr>
                </a:solidFill>
                <a:latin typeface="Louis Bold" pitchFamily="50" charset="0"/>
              </a:rPr>
              <a:t>Santos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33556" y="1694163"/>
            <a:ext cx="4706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mariajose.mogi@xiancaoachery.com.br</a:t>
            </a:r>
            <a:endParaRPr lang="de-DE" sz="809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33556" y="1458697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06806" y="1458697"/>
            <a:ext cx="1722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19 99999-9999</a:t>
            </a:r>
            <a:endParaRPr lang="de-DE" sz="16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167206" y="1109360"/>
            <a:ext cx="2782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São João da Boa Vista - SP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243281" y="1458697"/>
            <a:ext cx="17222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|</a:t>
            </a:r>
            <a:endParaRPr lang="de-DE" sz="1400" b="1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54156" y="1104581"/>
            <a:ext cx="3304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  <a:latin typeface="Louis Regular" panose="02000000000000000000" pitchFamily="2" charset="0"/>
              </a:rPr>
              <a:t>Consultor de Vendas</a:t>
            </a:r>
            <a:endParaRPr lang="pt-BR" sz="1400" dirty="0">
              <a:solidFill>
                <a:schemeClr val="bg2">
                  <a:lumMod val="25000"/>
                </a:schemeClr>
              </a:solidFill>
              <a:latin typeface="Louis Regula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22</Words>
  <Application>Microsoft Office PowerPoint</Application>
  <PresentationFormat>Personalizar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19</cp:revision>
  <dcterms:created xsi:type="dcterms:W3CDTF">2026-08-14T15:32:56Z</dcterms:created>
  <dcterms:modified xsi:type="dcterms:W3CDTF">2026-08-24T15:27:13Z</dcterms:modified>
</cp:coreProperties>
</file>