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1"/>
    <p:sldMasterId id="2147483766" r:id="rId2"/>
  </p:sldMasterIdLst>
  <p:handoutMasterIdLst>
    <p:handoutMasterId r:id="rId5"/>
  </p:handoutMasterIdLst>
  <p:sldIdLst>
    <p:sldId id="256" r:id="rId3"/>
    <p:sldId id="257" r:id="rId4"/>
  </p:sldIdLst>
  <p:sldSz cx="6767513" cy="2859088"/>
  <p:notesSz cx="6858000" cy="9144000"/>
  <p:defaultTextStyle>
    <a:defPPr>
      <a:defRPr lang="pt-BR"/>
    </a:defPPr>
    <a:lvl1pPr marL="0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1pPr>
    <a:lvl2pPr marL="274909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2pPr>
    <a:lvl3pPr marL="549818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3pPr>
    <a:lvl4pPr marL="824727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4pPr>
    <a:lvl5pPr marL="1099637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5pPr>
    <a:lvl6pPr marL="1374546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6pPr>
    <a:lvl7pPr marL="1649455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7pPr>
    <a:lvl8pPr marL="1924364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8pPr>
    <a:lvl9pPr marL="2199272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50" d="100"/>
          <a:sy n="150" d="100"/>
        </p:scale>
        <p:origin x="13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84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FB7A90-CFE4-4ECF-B3A8-7D40C36408EE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592865-927E-4071-9109-FA617F851D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1306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666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9156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772865" cy="285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906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</p:sldLayoutIdLst>
  <p:timing>
    <p:tnLst>
      <p:par>
        <p:cTn id="1" dur="indefinite" restart="never" nodeType="tmRoot"/>
      </p:par>
    </p:tnLst>
  </p:timing>
  <p:txStyles>
    <p:titleStyle>
      <a:lvl1pPr algn="l" defTabSz="381213" rtl="0" eaLnBrk="1" latinLnBrk="0" hangingPunct="1">
        <a:lnSpc>
          <a:spcPct val="90000"/>
        </a:lnSpc>
        <a:spcBef>
          <a:spcPct val="0"/>
        </a:spcBef>
        <a:buNone/>
        <a:defRPr sz="183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5303" indent="-95303" algn="l" defTabSz="381213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167" kern="1200">
          <a:solidFill>
            <a:schemeClr val="tx1"/>
          </a:solidFill>
          <a:latin typeface="+mn-lt"/>
          <a:ea typeface="+mn-ea"/>
          <a:cs typeface="+mn-cs"/>
        </a:defRPr>
      </a:lvl1pPr>
      <a:lvl2pPr marL="285910" indent="-95303" algn="l" defTabSz="381213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1001" kern="1200">
          <a:solidFill>
            <a:schemeClr val="tx1"/>
          </a:solidFill>
          <a:latin typeface="+mn-lt"/>
          <a:ea typeface="+mn-ea"/>
          <a:cs typeface="+mn-cs"/>
        </a:defRPr>
      </a:lvl2pPr>
      <a:lvl3pPr marL="476517" indent="-95303" algn="l" defTabSz="381213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834" kern="1200">
          <a:solidFill>
            <a:schemeClr val="tx1"/>
          </a:solidFill>
          <a:latin typeface="+mn-lt"/>
          <a:ea typeface="+mn-ea"/>
          <a:cs typeface="+mn-cs"/>
        </a:defRPr>
      </a:lvl3pPr>
      <a:lvl4pPr marL="667123" indent="-95303" algn="l" defTabSz="381213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57730" indent="-95303" algn="l" defTabSz="381213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5pPr>
      <a:lvl6pPr marL="1048337" indent="-95303" algn="l" defTabSz="381213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6pPr>
      <a:lvl7pPr marL="1238943" indent="-95303" algn="l" defTabSz="381213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7pPr>
      <a:lvl8pPr marL="1429550" indent="-95303" algn="l" defTabSz="381213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8pPr>
      <a:lvl9pPr marL="1620157" indent="-95303" algn="l" defTabSz="381213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1213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1pPr>
      <a:lvl2pPr marL="190607" algn="l" defTabSz="381213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2pPr>
      <a:lvl3pPr marL="381213" algn="l" defTabSz="381213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3pPr>
      <a:lvl4pPr marL="571820" algn="l" defTabSz="381213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762427" algn="l" defTabSz="381213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5pPr>
      <a:lvl6pPr marL="953033" algn="l" defTabSz="381213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6pPr>
      <a:lvl7pPr marL="1143640" algn="l" defTabSz="381213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7pPr>
      <a:lvl8pPr marL="1334247" algn="l" defTabSz="381213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8pPr>
      <a:lvl9pPr marL="1524853" algn="l" defTabSz="381213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0804"/>
            <a:ext cx="6767513" cy="2628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432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</p:sldLayoutIdLst>
  <p:timing>
    <p:tnLst>
      <p:par>
        <p:cTn id="1" dur="indefinite" restart="never" nodeType="tmRoot"/>
      </p:par>
    </p:tnLst>
  </p:timing>
  <p:txStyles>
    <p:titleStyle>
      <a:lvl1pPr algn="l" defTabSz="381213" rtl="0" eaLnBrk="1" latinLnBrk="0" hangingPunct="1">
        <a:lnSpc>
          <a:spcPct val="90000"/>
        </a:lnSpc>
        <a:spcBef>
          <a:spcPct val="0"/>
        </a:spcBef>
        <a:buNone/>
        <a:defRPr sz="183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5303" indent="-95303" algn="l" defTabSz="381213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167" kern="1200">
          <a:solidFill>
            <a:schemeClr val="tx1"/>
          </a:solidFill>
          <a:latin typeface="+mn-lt"/>
          <a:ea typeface="+mn-ea"/>
          <a:cs typeface="+mn-cs"/>
        </a:defRPr>
      </a:lvl1pPr>
      <a:lvl2pPr marL="285910" indent="-95303" algn="l" defTabSz="381213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1001" kern="1200">
          <a:solidFill>
            <a:schemeClr val="tx1"/>
          </a:solidFill>
          <a:latin typeface="+mn-lt"/>
          <a:ea typeface="+mn-ea"/>
          <a:cs typeface="+mn-cs"/>
        </a:defRPr>
      </a:lvl2pPr>
      <a:lvl3pPr marL="476517" indent="-95303" algn="l" defTabSz="381213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834" kern="1200">
          <a:solidFill>
            <a:schemeClr val="tx1"/>
          </a:solidFill>
          <a:latin typeface="+mn-lt"/>
          <a:ea typeface="+mn-ea"/>
          <a:cs typeface="+mn-cs"/>
        </a:defRPr>
      </a:lvl3pPr>
      <a:lvl4pPr marL="667123" indent="-95303" algn="l" defTabSz="381213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57730" indent="-95303" algn="l" defTabSz="381213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5pPr>
      <a:lvl6pPr marL="1048337" indent="-95303" algn="l" defTabSz="381213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6pPr>
      <a:lvl7pPr marL="1238943" indent="-95303" algn="l" defTabSz="381213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7pPr>
      <a:lvl8pPr marL="1429550" indent="-95303" algn="l" defTabSz="381213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8pPr>
      <a:lvl9pPr marL="1620157" indent="-95303" algn="l" defTabSz="381213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1213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1pPr>
      <a:lvl2pPr marL="190607" algn="l" defTabSz="381213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2pPr>
      <a:lvl3pPr marL="381213" algn="l" defTabSz="381213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3pPr>
      <a:lvl4pPr marL="571820" algn="l" defTabSz="381213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762427" algn="l" defTabSz="381213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5pPr>
      <a:lvl6pPr marL="953033" algn="l" defTabSz="381213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6pPr>
      <a:lvl7pPr marL="1143640" algn="l" defTabSz="381213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7pPr>
      <a:lvl8pPr marL="1334247" algn="l" defTabSz="381213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8pPr>
      <a:lvl9pPr marL="1524853" algn="l" defTabSz="381213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54157" y="832362"/>
            <a:ext cx="3304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 smtClean="0">
                <a:solidFill>
                  <a:schemeClr val="bg2">
                    <a:lumMod val="25000"/>
                  </a:schemeClr>
                </a:solidFill>
                <a:latin typeface="Louis Bold" pitchFamily="50" charset="0"/>
              </a:rPr>
              <a:t>Maria </a:t>
            </a:r>
            <a:r>
              <a:rPr lang="pt-BR" sz="1800" dirty="0" err="1" smtClean="0">
                <a:solidFill>
                  <a:schemeClr val="bg2">
                    <a:lumMod val="25000"/>
                  </a:schemeClr>
                </a:solidFill>
                <a:latin typeface="Louis Bold" pitchFamily="50" charset="0"/>
              </a:rPr>
              <a:t>josé</a:t>
            </a:r>
            <a:r>
              <a:rPr lang="pt-BR" sz="1800" dirty="0" smtClean="0">
                <a:solidFill>
                  <a:schemeClr val="bg2">
                    <a:lumMod val="25000"/>
                  </a:schemeClr>
                </a:solidFill>
                <a:latin typeface="Louis Bold" pitchFamily="50" charset="0"/>
              </a:rPr>
              <a:t> A. Silva Santos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633556" y="1694163"/>
            <a:ext cx="4706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>
                <a:solidFill>
                  <a:schemeClr val="bg2">
                    <a:lumMod val="25000"/>
                  </a:schemeClr>
                </a:solidFill>
                <a:latin typeface="Louis Regular" panose="02000000000000000000" pitchFamily="2" charset="0"/>
              </a:rPr>
              <a:t>mariajose.mogi@xiancaoachery.com.br</a:t>
            </a:r>
            <a:endParaRPr lang="de-DE" sz="809" b="1" dirty="0">
              <a:solidFill>
                <a:schemeClr val="bg2">
                  <a:lumMod val="25000"/>
                </a:schemeClr>
              </a:solidFill>
              <a:latin typeface="Louis Regular" panose="02000000000000000000" pitchFamily="2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33556" y="1458697"/>
            <a:ext cx="17222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2">
                    <a:lumMod val="25000"/>
                  </a:schemeClr>
                </a:solidFill>
                <a:latin typeface="Louis Regular" panose="02000000000000000000" pitchFamily="2" charset="0"/>
              </a:rPr>
              <a:t>19 99999-9999</a:t>
            </a:r>
            <a:endParaRPr lang="de-DE" sz="1600" b="1" dirty="0">
              <a:solidFill>
                <a:schemeClr val="bg2">
                  <a:lumMod val="25000"/>
                </a:schemeClr>
              </a:solidFill>
              <a:latin typeface="Louis Regular" panose="02000000000000000000" pitchFamily="2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506806" y="1458697"/>
            <a:ext cx="17222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2">
                    <a:lumMod val="25000"/>
                  </a:schemeClr>
                </a:solidFill>
                <a:latin typeface="Louis Regular" panose="02000000000000000000" pitchFamily="2" charset="0"/>
              </a:rPr>
              <a:t>19 99999-9999</a:t>
            </a:r>
            <a:endParaRPr lang="de-DE" sz="1600" b="1" dirty="0">
              <a:solidFill>
                <a:schemeClr val="bg2">
                  <a:lumMod val="25000"/>
                </a:schemeClr>
              </a:solidFill>
              <a:latin typeface="Louis Regular" panose="02000000000000000000" pitchFamily="2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167206" y="1109360"/>
            <a:ext cx="27827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>
                <a:solidFill>
                  <a:schemeClr val="bg2">
                    <a:lumMod val="25000"/>
                  </a:schemeClr>
                </a:solidFill>
                <a:latin typeface="Louis Regular" panose="02000000000000000000" pitchFamily="2" charset="0"/>
              </a:rPr>
              <a:t>São João da Boa Vista - SP</a:t>
            </a:r>
            <a:endParaRPr lang="de-DE" sz="1400" b="1" dirty="0">
              <a:solidFill>
                <a:schemeClr val="bg2">
                  <a:lumMod val="25000"/>
                </a:schemeClr>
              </a:solidFill>
              <a:latin typeface="Louis Regular" panose="02000000000000000000" pitchFamily="2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243281" y="1458697"/>
            <a:ext cx="17222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2">
                    <a:lumMod val="25000"/>
                  </a:schemeClr>
                </a:solidFill>
                <a:latin typeface="Louis Regular" panose="02000000000000000000" pitchFamily="2" charset="0"/>
              </a:rPr>
              <a:t>|</a:t>
            </a:r>
            <a:endParaRPr lang="de-DE" sz="1400" b="1" dirty="0">
              <a:solidFill>
                <a:schemeClr val="bg2">
                  <a:lumMod val="25000"/>
                </a:schemeClr>
              </a:solidFill>
              <a:latin typeface="Louis Regular" panose="02000000000000000000" pitchFamily="2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54157" y="1104581"/>
            <a:ext cx="2427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bg2">
                    <a:lumMod val="25000"/>
                  </a:schemeClr>
                </a:solidFill>
                <a:latin typeface="Louis Regular" panose="02000000000000000000" pitchFamily="2" charset="0"/>
              </a:rPr>
              <a:t>Consultor de Vendas</a:t>
            </a:r>
            <a:endParaRPr lang="pt-BR" sz="1400" dirty="0">
              <a:solidFill>
                <a:schemeClr val="bg2">
                  <a:lumMod val="25000"/>
                </a:schemeClr>
              </a:solidFill>
              <a:latin typeface="Louis Regular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51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27352" y="991029"/>
            <a:ext cx="3304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 smtClean="0">
                <a:solidFill>
                  <a:schemeClr val="bg2">
                    <a:lumMod val="25000"/>
                  </a:schemeClr>
                </a:solidFill>
                <a:latin typeface="Louis Bold" pitchFamily="50" charset="0"/>
              </a:rPr>
              <a:t>Maria </a:t>
            </a:r>
            <a:r>
              <a:rPr lang="pt-BR" sz="1800" dirty="0" err="1" smtClean="0">
                <a:solidFill>
                  <a:schemeClr val="bg2">
                    <a:lumMod val="25000"/>
                  </a:schemeClr>
                </a:solidFill>
                <a:latin typeface="Louis Bold" pitchFamily="50" charset="0"/>
              </a:rPr>
              <a:t>josé</a:t>
            </a:r>
            <a:r>
              <a:rPr lang="pt-BR" sz="1800" dirty="0" smtClean="0">
                <a:solidFill>
                  <a:schemeClr val="bg2">
                    <a:lumMod val="25000"/>
                  </a:schemeClr>
                </a:solidFill>
                <a:latin typeface="Louis Bold" pitchFamily="50" charset="0"/>
              </a:rPr>
              <a:t> A. Silva Santos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639906" y="1912121"/>
            <a:ext cx="4706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>
                <a:solidFill>
                  <a:schemeClr val="bg2">
                    <a:lumMod val="25000"/>
                  </a:schemeClr>
                </a:solidFill>
                <a:latin typeface="Louis Regular" panose="02000000000000000000" pitchFamily="2" charset="0"/>
              </a:rPr>
              <a:t>mariajose.mogi@xiancaoachery.com.br</a:t>
            </a:r>
            <a:endParaRPr lang="de-DE" sz="809" b="1" dirty="0">
              <a:solidFill>
                <a:schemeClr val="bg2">
                  <a:lumMod val="25000"/>
                </a:schemeClr>
              </a:solidFill>
              <a:latin typeface="Louis Regular" panose="02000000000000000000" pitchFamily="2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39906" y="1676655"/>
            <a:ext cx="17222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2">
                    <a:lumMod val="25000"/>
                  </a:schemeClr>
                </a:solidFill>
                <a:latin typeface="Louis Regular" panose="02000000000000000000" pitchFamily="2" charset="0"/>
              </a:rPr>
              <a:t>19 99999-9999</a:t>
            </a:r>
            <a:endParaRPr lang="de-DE" sz="1600" b="1" dirty="0">
              <a:solidFill>
                <a:schemeClr val="bg2">
                  <a:lumMod val="25000"/>
                </a:schemeClr>
              </a:solidFill>
              <a:latin typeface="Louis Regular" panose="02000000000000000000" pitchFamily="2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513156" y="1663955"/>
            <a:ext cx="17222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2">
                    <a:lumMod val="25000"/>
                  </a:schemeClr>
                </a:solidFill>
                <a:latin typeface="Louis Regular" panose="02000000000000000000" pitchFamily="2" charset="0"/>
              </a:rPr>
              <a:t>19 99999-9999</a:t>
            </a:r>
            <a:endParaRPr lang="de-DE" sz="1600" b="1" dirty="0">
              <a:solidFill>
                <a:schemeClr val="bg2">
                  <a:lumMod val="25000"/>
                </a:schemeClr>
              </a:solidFill>
              <a:latin typeface="Louis Regular" panose="02000000000000000000" pitchFamily="2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374303" y="1221861"/>
            <a:ext cx="27827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2">
                    <a:lumMod val="25000"/>
                  </a:schemeClr>
                </a:solidFill>
                <a:latin typeface="Louis Regular" panose="02000000000000000000" pitchFamily="2" charset="0"/>
              </a:rPr>
              <a:t>|   Mogi Mirim - SP</a:t>
            </a:r>
            <a:endParaRPr lang="de-DE" sz="1400" b="1" dirty="0">
              <a:solidFill>
                <a:schemeClr val="bg2">
                  <a:lumMod val="25000"/>
                </a:schemeClr>
              </a:solidFill>
              <a:latin typeface="Louis Regular" panose="02000000000000000000" pitchFamily="2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249631" y="1676655"/>
            <a:ext cx="17222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2">
                    <a:lumMod val="25000"/>
                  </a:schemeClr>
                </a:solidFill>
                <a:latin typeface="Louis Regular" panose="02000000000000000000" pitchFamily="2" charset="0"/>
              </a:rPr>
              <a:t>|</a:t>
            </a:r>
            <a:endParaRPr lang="de-DE" sz="1400" b="1" dirty="0">
              <a:solidFill>
                <a:schemeClr val="bg2">
                  <a:lumMod val="25000"/>
                </a:schemeClr>
              </a:solidFill>
              <a:latin typeface="Louis Regular" panose="02000000000000000000" pitchFamily="2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27351" y="1263248"/>
            <a:ext cx="33048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bg2">
                    <a:lumMod val="25000"/>
                  </a:schemeClr>
                </a:solidFill>
                <a:latin typeface="Louis Regular" panose="02000000000000000000" pitchFamily="2" charset="0"/>
              </a:rPr>
              <a:t>Consultor de Vendas</a:t>
            </a:r>
            <a:endParaRPr lang="pt-BR" sz="1400" dirty="0">
              <a:solidFill>
                <a:schemeClr val="bg2">
                  <a:lumMod val="25000"/>
                </a:schemeClr>
              </a:solidFill>
              <a:latin typeface="Louis Regular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11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140</TotalTime>
  <Words>42</Words>
  <Application>Microsoft Office PowerPoint</Application>
  <PresentationFormat>Personalizar</PresentationFormat>
  <Paragraphs>14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</vt:i4>
      </vt:variant>
    </vt:vector>
  </HeadingPairs>
  <TitlesOfParts>
    <vt:vector size="8" baseType="lpstr">
      <vt:lpstr>Arial</vt:lpstr>
      <vt:lpstr>Calibri</vt:lpstr>
      <vt:lpstr>Louis Bold</vt:lpstr>
      <vt:lpstr>Louis Regular</vt:lpstr>
      <vt:lpstr>Tema do Office</vt:lpstr>
      <vt:lpstr>1_Tema do Office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Usuario</cp:lastModifiedBy>
  <cp:revision>20</cp:revision>
  <dcterms:created xsi:type="dcterms:W3CDTF">2026-08-14T15:32:56Z</dcterms:created>
  <dcterms:modified xsi:type="dcterms:W3CDTF">2026-08-24T20:18:28Z</dcterms:modified>
</cp:coreProperties>
</file>