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handoutMasterIdLst>
    <p:handoutMasterId r:id="rId3"/>
  </p:handoutMasterIdLst>
  <p:sldIdLst>
    <p:sldId id="256" r:id="rId2"/>
  </p:sldIdLst>
  <p:sldSz cx="10044113" cy="1698625"/>
  <p:notesSz cx="6858000" cy="9144000"/>
  <p:defaultTextStyle>
    <a:defPPr>
      <a:defRPr lang="pt-BR"/>
    </a:defPPr>
    <a:lvl1pPr marL="0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1pPr>
    <a:lvl2pPr marL="274909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2pPr>
    <a:lvl3pPr marL="549818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3pPr>
    <a:lvl4pPr marL="824727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4pPr>
    <a:lvl5pPr marL="1099637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5pPr>
    <a:lvl6pPr marL="1374546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6pPr>
    <a:lvl7pPr marL="1649455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7pPr>
    <a:lvl8pPr marL="1924364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8pPr>
    <a:lvl9pPr marL="2199272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50" d="100"/>
          <a:sy n="150" d="100"/>
        </p:scale>
        <p:origin x="-1206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B7A90-CFE4-4ECF-B3A8-7D40C36408EE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592865-927E-4071-9109-FA617F851D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130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26958" cy="169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677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26958" cy="169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16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iming>
    <p:tnLst>
      <p:par>
        <p:cTn id="1" dur="indefinite" restart="never" nodeType="tmRoot"/>
      </p:par>
    </p:tnLst>
  </p:timing>
  <p:txStyles>
    <p:titleStyle>
      <a:lvl1pPr algn="l" defTabSz="226497" rtl="0" eaLnBrk="1" latinLnBrk="0" hangingPunct="1">
        <a:lnSpc>
          <a:spcPct val="90000"/>
        </a:lnSpc>
        <a:spcBef>
          <a:spcPct val="0"/>
        </a:spcBef>
        <a:buNone/>
        <a:defRPr sz="10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624" indent="-56624" algn="l" defTabSz="226497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694" kern="1200">
          <a:solidFill>
            <a:schemeClr val="tx1"/>
          </a:solidFill>
          <a:latin typeface="+mn-lt"/>
          <a:ea typeface="+mn-ea"/>
          <a:cs typeface="+mn-cs"/>
        </a:defRPr>
      </a:lvl1pPr>
      <a:lvl2pPr marL="169873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594" kern="1200">
          <a:solidFill>
            <a:schemeClr val="tx1"/>
          </a:solidFill>
          <a:latin typeface="+mn-lt"/>
          <a:ea typeface="+mn-ea"/>
          <a:cs typeface="+mn-cs"/>
        </a:defRPr>
      </a:lvl2pPr>
      <a:lvl3pPr marL="283121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95" kern="1200">
          <a:solidFill>
            <a:schemeClr val="tx1"/>
          </a:solidFill>
          <a:latin typeface="+mn-lt"/>
          <a:ea typeface="+mn-ea"/>
          <a:cs typeface="+mn-cs"/>
        </a:defRPr>
      </a:lvl3pPr>
      <a:lvl4pPr marL="396370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4pPr>
      <a:lvl5pPr marL="509618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5pPr>
      <a:lvl6pPr marL="622866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6pPr>
      <a:lvl7pPr marL="736115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7pPr>
      <a:lvl8pPr marL="849363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8pPr>
      <a:lvl9pPr marL="962612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1pPr>
      <a:lvl2pPr marL="113248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2pPr>
      <a:lvl3pPr marL="226497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3pPr>
      <a:lvl4pPr marL="339745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4pPr>
      <a:lvl5pPr marL="452994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5pPr>
      <a:lvl6pPr marL="566242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6pPr>
      <a:lvl7pPr marL="679491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7pPr>
      <a:lvl8pPr marL="792739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8pPr>
      <a:lvl9pPr marL="905988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261025" y="119489"/>
            <a:ext cx="20188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Louis Bold" pitchFamily="50" charset="0"/>
              </a:rPr>
              <a:t>Maria </a:t>
            </a:r>
            <a:r>
              <a:rPr lang="pt-BR" sz="1200" dirty="0" err="1">
                <a:latin typeface="Louis Bold" pitchFamily="50" charset="0"/>
              </a:rPr>
              <a:t>josé</a:t>
            </a:r>
            <a:r>
              <a:rPr lang="pt-BR" sz="1200" dirty="0">
                <a:latin typeface="Louis Bold" pitchFamily="50" charset="0"/>
              </a:rPr>
              <a:t> A. </a:t>
            </a:r>
            <a:r>
              <a:rPr lang="pt-BR" sz="1200" dirty="0" smtClean="0">
                <a:latin typeface="Louis Bold" pitchFamily="50" charset="0"/>
              </a:rPr>
              <a:t>Silva Santos</a:t>
            </a:r>
            <a:endParaRPr lang="pt-BR" sz="1200" dirty="0">
              <a:latin typeface="Louis Regular" panose="02000000000000000000" pitchFamily="2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269152" y="366335"/>
            <a:ext cx="32377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latin typeface="Louis Regular" panose="02000000000000000000" pitchFamily="2" charset="0"/>
              </a:rPr>
              <a:t>mariajose.mogi@servicelocadora.com.br</a:t>
            </a:r>
            <a:endParaRPr lang="de-DE" sz="1200" dirty="0" smtClean="0">
              <a:latin typeface="Louis Regular" panose="02000000000000000000" pitchFamily="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269152" y="568245"/>
            <a:ext cx="24994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>
                <a:latin typeface="Louis Regular" panose="02000000000000000000" pitchFamily="2" charset="0"/>
              </a:rPr>
              <a:t>Tel: 19-9999-9999 / 19-99999-9999</a:t>
            </a:r>
            <a:endParaRPr lang="de-DE" sz="1100" b="1" dirty="0">
              <a:latin typeface="Louis Regular" panose="02000000000000000000" pitchFamily="2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083050" y="111481"/>
            <a:ext cx="1765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latin typeface="Louis Regular" panose="02000000000000000000" pitchFamily="2" charset="0"/>
              </a:rPr>
              <a:t>-  </a:t>
            </a:r>
            <a:r>
              <a:rPr lang="pt-BR" sz="1200" dirty="0">
                <a:latin typeface="Louis Regular" panose="02000000000000000000" pitchFamily="2" charset="0"/>
              </a:rPr>
              <a:t>Consultor de Vendas</a:t>
            </a:r>
          </a:p>
        </p:txBody>
      </p:sp>
    </p:spTree>
    <p:extLst>
      <p:ext uri="{BB962C8B-B14F-4D97-AF65-F5344CB8AC3E}">
        <p14:creationId xmlns:p14="http://schemas.microsoft.com/office/powerpoint/2010/main" val="63751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</TotalTime>
  <Words>16</Words>
  <Application>Microsoft Office PowerPoint</Application>
  <PresentationFormat>Personalizar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Louis Bold</vt:lpstr>
      <vt:lpstr>Louis Regular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Usuario</cp:lastModifiedBy>
  <cp:revision>12</cp:revision>
  <dcterms:created xsi:type="dcterms:W3CDTF">2026-08-14T15:32:56Z</dcterms:created>
  <dcterms:modified xsi:type="dcterms:W3CDTF">2026-08-24T15:19:53Z</dcterms:modified>
</cp:coreProperties>
</file>