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1260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7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261024" y="119489"/>
            <a:ext cx="2015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ouis Bold" pitchFamily="50" charset="0"/>
              </a:rPr>
              <a:t>Maria </a:t>
            </a:r>
            <a:r>
              <a:rPr lang="pt-BR" sz="1200" dirty="0" err="1">
                <a:latin typeface="Louis Bold" pitchFamily="50" charset="0"/>
              </a:rPr>
              <a:t>josé</a:t>
            </a:r>
            <a:r>
              <a:rPr lang="pt-BR" sz="1200" dirty="0">
                <a:latin typeface="Louis Bold" pitchFamily="50" charset="0"/>
              </a:rPr>
              <a:t> A. </a:t>
            </a:r>
            <a:r>
              <a:rPr lang="pt-BR" sz="1200" dirty="0" smtClean="0">
                <a:latin typeface="Louis Bold" pitchFamily="50" charset="0"/>
              </a:rPr>
              <a:t>Silva Santos</a:t>
            </a:r>
            <a:endParaRPr lang="pt-BR" sz="12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69152" y="396488"/>
            <a:ext cx="3366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Louis Regular" panose="02000000000000000000" pitchFamily="2" charset="0"/>
              </a:rPr>
              <a:t>mariajose.mogi@perfeitofp.com.br</a:t>
            </a:r>
            <a:endParaRPr lang="de-DE" sz="1200" dirty="0" smtClean="0">
              <a:latin typeface="Louis Regular" panose="020000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61024" y="628020"/>
            <a:ext cx="2433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Tel: 19 9999 9999 / 19 </a:t>
            </a:r>
            <a:r>
              <a:rPr lang="de-DE" sz="1100" dirty="0" smtClean="0">
                <a:latin typeface="Louis Regular" panose="02000000000000000000" pitchFamily="2" charset="0"/>
              </a:rPr>
              <a:t>99999-9999 </a:t>
            </a:r>
            <a:endParaRPr lang="de-DE" sz="1100" b="1" dirty="0"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90988" y="122155"/>
            <a:ext cx="175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Louis Regular" panose="02000000000000000000" pitchFamily="2" charset="0"/>
              </a:rPr>
              <a:t>-  </a:t>
            </a:r>
            <a:r>
              <a:rPr lang="pt-BR" sz="1200" dirty="0">
                <a:latin typeface="Louis Regular" panose="02000000000000000000" pitchFamily="2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19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15</cp:revision>
  <dcterms:created xsi:type="dcterms:W3CDTF">2026-08-14T15:32:56Z</dcterms:created>
  <dcterms:modified xsi:type="dcterms:W3CDTF">2026-08-24T15:18:16Z</dcterms:modified>
</cp:coreProperties>
</file>