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</p:sldMasterIdLst>
  <p:handoutMasterIdLst>
    <p:handoutMasterId r:id="rId3"/>
  </p:handoutMasterIdLst>
  <p:sldIdLst>
    <p:sldId id="256" r:id="rId2"/>
  </p:sldIdLst>
  <p:sldSz cx="9647238" cy="1800225"/>
  <p:notesSz cx="6858000" cy="9144000"/>
  <p:defaultTextStyle>
    <a:defPPr>
      <a:defRPr lang="pt-BR"/>
    </a:defPPr>
    <a:lvl1pPr marL="0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1pPr>
    <a:lvl2pPr marL="274909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2pPr>
    <a:lvl3pPr marL="549818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3pPr>
    <a:lvl4pPr marL="82472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4pPr>
    <a:lvl5pPr marL="109963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5pPr>
    <a:lvl6pPr marL="1374546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6pPr>
    <a:lvl7pPr marL="1649455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7pPr>
    <a:lvl8pPr marL="1924364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8pPr>
    <a:lvl9pPr marL="2199272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5" d="100"/>
          <a:sy n="125" d="100"/>
        </p:scale>
        <p:origin x="-330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B7A90-CFE4-4ECF-B3A8-7D40C36408EE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92865-927E-4071-9109-FA617F851D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30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2349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869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637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p:timing>
    <p:tnLst>
      <p:par>
        <p:cTn id="1" dur="indefinite" restart="never" nodeType="tmRoot"/>
      </p:par>
    </p:tnLst>
  </p:timing>
  <p:txStyles>
    <p:titleStyle>
      <a:lvl1pPr algn="l" defTabSz="240030" rtl="0" eaLnBrk="1" latinLnBrk="0" hangingPunct="1">
        <a:lnSpc>
          <a:spcPct val="90000"/>
        </a:lnSpc>
        <a:spcBef>
          <a:spcPct val="0"/>
        </a:spcBef>
        <a:buNone/>
        <a:defRPr sz="11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008" indent="-60008" algn="l" defTabSz="24003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735" kern="1200">
          <a:solidFill>
            <a:schemeClr val="tx1"/>
          </a:solidFill>
          <a:latin typeface="+mn-lt"/>
          <a:ea typeface="+mn-ea"/>
          <a:cs typeface="+mn-cs"/>
        </a:defRPr>
      </a:lvl1pPr>
      <a:lvl2pPr marL="180023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2pPr>
      <a:lvl3pPr marL="300038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525" kern="1200">
          <a:solidFill>
            <a:schemeClr val="tx1"/>
          </a:solidFill>
          <a:latin typeface="+mn-lt"/>
          <a:ea typeface="+mn-ea"/>
          <a:cs typeface="+mn-cs"/>
        </a:defRPr>
      </a:lvl3pPr>
      <a:lvl4pPr marL="420053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472" kern="1200">
          <a:solidFill>
            <a:schemeClr val="tx1"/>
          </a:solidFill>
          <a:latin typeface="+mn-lt"/>
          <a:ea typeface="+mn-ea"/>
          <a:cs typeface="+mn-cs"/>
        </a:defRPr>
      </a:lvl4pPr>
      <a:lvl5pPr marL="540068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472" kern="1200">
          <a:solidFill>
            <a:schemeClr val="tx1"/>
          </a:solidFill>
          <a:latin typeface="+mn-lt"/>
          <a:ea typeface="+mn-ea"/>
          <a:cs typeface="+mn-cs"/>
        </a:defRPr>
      </a:lvl5pPr>
      <a:lvl6pPr marL="660083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472" kern="1200">
          <a:solidFill>
            <a:schemeClr val="tx1"/>
          </a:solidFill>
          <a:latin typeface="+mn-lt"/>
          <a:ea typeface="+mn-ea"/>
          <a:cs typeface="+mn-cs"/>
        </a:defRPr>
      </a:lvl6pPr>
      <a:lvl7pPr marL="780098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472" kern="1200">
          <a:solidFill>
            <a:schemeClr val="tx1"/>
          </a:solidFill>
          <a:latin typeface="+mn-lt"/>
          <a:ea typeface="+mn-ea"/>
          <a:cs typeface="+mn-cs"/>
        </a:defRPr>
      </a:lvl7pPr>
      <a:lvl8pPr marL="900113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472" kern="1200">
          <a:solidFill>
            <a:schemeClr val="tx1"/>
          </a:solidFill>
          <a:latin typeface="+mn-lt"/>
          <a:ea typeface="+mn-ea"/>
          <a:cs typeface="+mn-cs"/>
        </a:defRPr>
      </a:lvl8pPr>
      <a:lvl9pPr marL="1020128" indent="-60008" algn="l" defTabSz="240030" rtl="0" eaLnBrk="1" latinLnBrk="0" hangingPunct="1">
        <a:lnSpc>
          <a:spcPct val="90000"/>
        </a:lnSpc>
        <a:spcBef>
          <a:spcPts val="131"/>
        </a:spcBef>
        <a:buFont typeface="Arial" panose="020B0604020202020204" pitchFamily="34" charset="0"/>
        <a:buChar char="•"/>
        <a:defRPr sz="4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1pPr>
      <a:lvl2pPr marL="120015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2pPr>
      <a:lvl3pPr marL="240030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3pPr>
      <a:lvl4pPr marL="360045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4pPr>
      <a:lvl5pPr marL="480060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5pPr>
      <a:lvl6pPr marL="600075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6pPr>
      <a:lvl7pPr marL="720090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7pPr>
      <a:lvl8pPr marL="840105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8pPr>
      <a:lvl9pPr marL="960120" algn="l" defTabSz="240030" rtl="0" eaLnBrk="1" latinLnBrk="0" hangingPunct="1">
        <a:defRPr sz="4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194230" y="116541"/>
            <a:ext cx="18357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latin typeface="Louis Bold" pitchFamily="50" charset="0"/>
              </a:rPr>
              <a:t>Maria </a:t>
            </a:r>
            <a:r>
              <a:rPr lang="pt-BR" sz="1100" dirty="0" err="1">
                <a:latin typeface="Louis Bold" pitchFamily="50" charset="0"/>
              </a:rPr>
              <a:t>josé</a:t>
            </a:r>
            <a:r>
              <a:rPr lang="pt-BR" sz="1100" dirty="0">
                <a:latin typeface="Louis Bold" pitchFamily="50" charset="0"/>
              </a:rPr>
              <a:t> A. </a:t>
            </a:r>
            <a:r>
              <a:rPr lang="pt-BR" sz="1100" dirty="0" smtClean="0">
                <a:latin typeface="Louis Bold" pitchFamily="50" charset="0"/>
              </a:rPr>
              <a:t>Silva Santos</a:t>
            </a:r>
            <a:endParaRPr lang="pt-BR" sz="1100" dirty="0">
              <a:latin typeface="Louis Regular" panose="02000000000000000000" pitchFamily="2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194230" y="378151"/>
            <a:ext cx="25282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latin typeface="Louis Regular" panose="02000000000000000000" pitchFamily="2" charset="0"/>
              </a:rPr>
              <a:t>mariajose.mogi@kentonissan.com.br</a:t>
            </a:r>
            <a:endParaRPr lang="de-DE" sz="1100" dirty="0">
              <a:latin typeface="Louis Regular" panose="02000000000000000000" pitchFamily="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194230" y="567053"/>
            <a:ext cx="143500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50" dirty="0">
                <a:latin typeface="Louis Regular" panose="02000000000000000000" pitchFamily="2" charset="0"/>
              </a:rPr>
              <a:t>Tel: </a:t>
            </a:r>
            <a:r>
              <a:rPr lang="de-DE" sz="1050" b="1" dirty="0">
                <a:latin typeface="Louis Regular" panose="02000000000000000000" pitchFamily="2" charset="0"/>
              </a:rPr>
              <a:t>(19) 99999.9999</a:t>
            </a:r>
            <a:endParaRPr lang="de-DE" sz="1050" b="1" dirty="0">
              <a:latin typeface="Louis Regular" panose="02000000000000000000" pitchFamily="2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859110" y="115333"/>
            <a:ext cx="16049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>
                <a:latin typeface="Louis Regular" panose="02000000000000000000" pitchFamily="2" charset="0"/>
              </a:rPr>
              <a:t>-  </a:t>
            </a:r>
            <a:r>
              <a:rPr lang="pt-BR" sz="1100" dirty="0">
                <a:latin typeface="Louis Regular" panose="02000000000000000000" pitchFamily="2" charset="0"/>
              </a:rPr>
              <a:t>Consultor de Vendas</a:t>
            </a:r>
          </a:p>
        </p:txBody>
      </p:sp>
    </p:spTree>
    <p:extLst>
      <p:ext uri="{BB962C8B-B14F-4D97-AF65-F5344CB8AC3E}">
        <p14:creationId xmlns:p14="http://schemas.microsoft.com/office/powerpoint/2010/main" val="637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17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Louis Bold</vt:lpstr>
      <vt:lpstr>Louis Regular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10</cp:revision>
  <dcterms:created xsi:type="dcterms:W3CDTF">2026-08-14T15:32:56Z</dcterms:created>
  <dcterms:modified xsi:type="dcterms:W3CDTF">2026-08-24T14:07:36Z</dcterms:modified>
</cp:coreProperties>
</file>