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handoutMasterIdLst>
    <p:handoutMasterId r:id="rId3"/>
  </p:handout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677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58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269151" y="141778"/>
            <a:ext cx="2302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Louis Bold" pitchFamily="50" charset="0"/>
              </a:rPr>
              <a:t>Maria </a:t>
            </a:r>
            <a:r>
              <a:rPr lang="pt-BR" sz="1400" dirty="0" err="1">
                <a:latin typeface="Louis Bold" pitchFamily="50" charset="0"/>
              </a:rPr>
              <a:t>josé</a:t>
            </a:r>
            <a:r>
              <a:rPr lang="pt-BR" sz="1400" dirty="0">
                <a:latin typeface="Louis Bold" pitchFamily="50" charset="0"/>
              </a:rPr>
              <a:t> A. </a:t>
            </a:r>
            <a:r>
              <a:rPr lang="pt-BR" sz="1400" dirty="0" smtClean="0">
                <a:latin typeface="Louis Bold" pitchFamily="50" charset="0"/>
              </a:rPr>
              <a:t>Silva Santos</a:t>
            </a:r>
            <a:endParaRPr lang="pt-BR" sz="1400" dirty="0">
              <a:latin typeface="Louis Regular" panose="02000000000000000000" pitchFamily="2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69151" y="420720"/>
            <a:ext cx="3282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Louis Regular" panose="02000000000000000000" pitchFamily="2" charset="0"/>
              </a:rPr>
              <a:t>Maria.jose.mogi@hymaxveiculos.com.br</a:t>
            </a:r>
            <a:endParaRPr lang="de-DE" sz="1200" dirty="0" smtClean="0">
              <a:latin typeface="Louis Regular" panose="020000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269151" y="634529"/>
            <a:ext cx="14895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Tel: </a:t>
            </a:r>
            <a:r>
              <a:rPr lang="de-DE" sz="1100" b="1" dirty="0">
                <a:latin typeface="Louis Regular" panose="02000000000000000000" pitchFamily="2" charset="0"/>
              </a:rPr>
              <a:t>(19) 99999.9999</a:t>
            </a:r>
            <a:endParaRPr lang="de-DE" sz="1100" b="1" dirty="0">
              <a:latin typeface="Louis Regular" panose="02000000000000000000" pitchFamily="2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85387" y="141778"/>
            <a:ext cx="2788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Louis Regular" panose="02000000000000000000" pitchFamily="2" charset="0"/>
              </a:rPr>
              <a:t>-  </a:t>
            </a:r>
            <a:r>
              <a:rPr lang="pt-BR" sz="1400" dirty="0">
                <a:latin typeface="Louis Regular" panose="02000000000000000000" pitchFamily="2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17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16</cp:revision>
  <dcterms:created xsi:type="dcterms:W3CDTF">2026-08-14T15:32:56Z</dcterms:created>
  <dcterms:modified xsi:type="dcterms:W3CDTF">2026-08-24T14:06:01Z</dcterms:modified>
</cp:coreProperties>
</file>