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67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6"/>
            <a:ext cx="10044113" cy="170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52870" y="156811"/>
            <a:ext cx="259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Louis Bold" pitchFamily="50" charset="0"/>
              </a:rPr>
              <a:t>Maria </a:t>
            </a:r>
            <a:r>
              <a:rPr lang="pt-BR" sz="1600" dirty="0" err="1" smtClean="0">
                <a:latin typeface="Louis Bold" pitchFamily="50" charset="0"/>
              </a:rPr>
              <a:t>josé</a:t>
            </a:r>
            <a:r>
              <a:rPr lang="pt-BR" sz="1600" dirty="0" smtClean="0">
                <a:latin typeface="Louis Bold" pitchFamily="50" charset="0"/>
              </a:rPr>
              <a:t> A. Silva Santos</a:t>
            </a:r>
            <a:endParaRPr lang="pt-BR" sz="13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852870" y="495365"/>
            <a:ext cx="3237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Louis Regular" panose="02000000000000000000" pitchFamily="2" charset="0"/>
              </a:rPr>
              <a:t>Tel:      19 </a:t>
            </a:r>
            <a:r>
              <a:rPr lang="de-DE" sz="1400" dirty="0" smtClean="0">
                <a:latin typeface="Louis Regular" panose="02000000000000000000" pitchFamily="2" charset="0"/>
              </a:rPr>
              <a:t>99999-9999</a:t>
            </a:r>
            <a:endParaRPr lang="de-DE" sz="1400" dirty="0"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264090" y="202977"/>
            <a:ext cx="18754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 smtClean="0">
                <a:latin typeface="Louis Regular" panose="02000000000000000000" pitchFamily="2" charset="0"/>
              </a:rPr>
              <a:t>-  </a:t>
            </a:r>
            <a:r>
              <a:rPr lang="pt-BR" sz="1300" dirty="0">
                <a:latin typeface="Louis Regular" panose="02000000000000000000" pitchFamily="2" charset="0"/>
              </a:rPr>
              <a:t>Consultor de Vendas</a:t>
            </a:r>
          </a:p>
        </p:txBody>
      </p:sp>
      <p:sp>
        <p:nvSpPr>
          <p:cNvPr id="2" name="Retângulo 1"/>
          <p:cNvSpPr/>
          <p:nvPr/>
        </p:nvSpPr>
        <p:spPr>
          <a:xfrm>
            <a:off x="1862201" y="690515"/>
            <a:ext cx="21579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Maria.jose@grupohazul.com.br</a:t>
            </a:r>
            <a:endParaRPr lang="de-DE" sz="1100" b="1" dirty="0">
              <a:latin typeface="Louis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15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19</cp:revision>
  <dcterms:created xsi:type="dcterms:W3CDTF">2026-08-14T15:32:56Z</dcterms:created>
  <dcterms:modified xsi:type="dcterms:W3CDTF">2026-08-24T14:01:21Z</dcterms:modified>
</cp:coreProperties>
</file>