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</p:sldIdLst>
  <p:sldSz cx="10044113" cy="1698625"/>
  <p:notesSz cx="6858000" cy="9144000"/>
  <p:defaultTextStyle>
    <a:defPPr>
      <a:defRPr lang="pt-BR"/>
    </a:defPPr>
    <a:lvl1pPr marL="0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1pPr>
    <a:lvl2pPr marL="285887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2pPr>
    <a:lvl3pPr marL="571774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3pPr>
    <a:lvl4pPr marL="857661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4pPr>
    <a:lvl5pPr marL="1143549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5pPr>
    <a:lvl6pPr marL="1429436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6pPr>
    <a:lvl7pPr marL="1715323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7pPr>
    <a:lvl8pPr marL="2001210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8pPr>
    <a:lvl9pPr marL="2287097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8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2341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06"/>
            <a:ext cx="10044113" cy="170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05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226497" rtl="0" eaLnBrk="1" latinLnBrk="0" hangingPunct="1">
        <a:lnSpc>
          <a:spcPct val="90000"/>
        </a:lnSpc>
        <a:spcBef>
          <a:spcPct val="0"/>
        </a:spcBef>
        <a:buNone/>
        <a:defRPr sz="10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624" indent="-56624" algn="l" defTabSz="226497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694" kern="1200">
          <a:solidFill>
            <a:schemeClr val="tx1"/>
          </a:solidFill>
          <a:latin typeface="+mn-lt"/>
          <a:ea typeface="+mn-ea"/>
          <a:cs typeface="+mn-cs"/>
        </a:defRPr>
      </a:lvl1pPr>
      <a:lvl2pPr marL="16987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594" kern="1200">
          <a:solidFill>
            <a:schemeClr val="tx1"/>
          </a:solidFill>
          <a:latin typeface="+mn-lt"/>
          <a:ea typeface="+mn-ea"/>
          <a:cs typeface="+mn-cs"/>
        </a:defRPr>
      </a:lvl2pPr>
      <a:lvl3pPr marL="283121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95" kern="1200">
          <a:solidFill>
            <a:schemeClr val="tx1"/>
          </a:solidFill>
          <a:latin typeface="+mn-lt"/>
          <a:ea typeface="+mn-ea"/>
          <a:cs typeface="+mn-cs"/>
        </a:defRPr>
      </a:lvl3pPr>
      <a:lvl4pPr marL="396370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509618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622866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736115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84936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62612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1pPr>
      <a:lvl2pPr marL="11324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2pPr>
      <a:lvl3pPr marL="226497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3pPr>
      <a:lvl4pPr marL="339745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452994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566242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679491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792739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0598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364625" y="142067"/>
            <a:ext cx="3177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Louis Bold" pitchFamily="50" charset="0"/>
              </a:rPr>
              <a:t>Maria </a:t>
            </a:r>
            <a:r>
              <a:rPr lang="pt-BR" sz="2000" dirty="0" err="1">
                <a:latin typeface="Louis Bold" pitchFamily="50" charset="0"/>
              </a:rPr>
              <a:t>josé</a:t>
            </a:r>
            <a:r>
              <a:rPr lang="pt-BR" sz="2000" dirty="0">
                <a:latin typeface="Louis Bold" pitchFamily="50" charset="0"/>
              </a:rPr>
              <a:t> A. </a:t>
            </a:r>
            <a:r>
              <a:rPr lang="pt-BR" sz="2000" dirty="0" smtClean="0">
                <a:latin typeface="Louis Bold" pitchFamily="50" charset="0"/>
              </a:rPr>
              <a:t>Silva Santos</a:t>
            </a:r>
            <a:endParaRPr lang="pt-BR" sz="1400" dirty="0">
              <a:latin typeface="Louis Bold" pitchFamily="50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364625" y="570170"/>
            <a:ext cx="26052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Louis Regular" panose="02000000000000000000" pitchFamily="2" charset="0"/>
              </a:rPr>
              <a:t>Tel: </a:t>
            </a:r>
            <a:r>
              <a:rPr lang="de-DE" sz="1200" dirty="0">
                <a:latin typeface="Louis Bold" pitchFamily="50" charset="0"/>
              </a:rPr>
              <a:t>19 9</a:t>
            </a:r>
            <a:r>
              <a:rPr lang="de-DE" sz="1200" dirty="0" smtClean="0">
                <a:latin typeface="Louis Bold" pitchFamily="50" charset="0"/>
              </a:rPr>
              <a:t>999.9999</a:t>
            </a:r>
            <a:r>
              <a:rPr lang="de-DE" sz="1200" dirty="0" smtClean="0">
                <a:latin typeface="Louis Regular" panose="02000000000000000000" pitchFamily="2" charset="0"/>
              </a:rPr>
              <a:t> </a:t>
            </a:r>
            <a:r>
              <a:rPr lang="de-DE" sz="1200" dirty="0">
                <a:latin typeface="Louis Regular" panose="02000000000000000000" pitchFamily="2" charset="0"/>
              </a:rPr>
              <a:t>/ </a:t>
            </a:r>
            <a:r>
              <a:rPr lang="de-DE" sz="1200" dirty="0">
                <a:latin typeface="Louis Bold" pitchFamily="50" charset="0"/>
              </a:rPr>
              <a:t>19 </a:t>
            </a:r>
            <a:r>
              <a:rPr lang="de-DE" sz="1200" dirty="0" smtClean="0">
                <a:latin typeface="Louis Bold" pitchFamily="50" charset="0"/>
              </a:rPr>
              <a:t>99999.9999</a:t>
            </a:r>
            <a:endParaRPr lang="de-DE" sz="1200" dirty="0">
              <a:latin typeface="Louis Bold" pitchFamily="50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64625" y="744357"/>
            <a:ext cx="25683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>
                <a:latin typeface="Louis Regular" panose="02000000000000000000" pitchFamily="2" charset="0"/>
              </a:rPr>
              <a:t>Maria.Santos.mogi@divempsa.com.br</a:t>
            </a:r>
            <a:endParaRPr lang="pt-BR" sz="1100" dirty="0">
              <a:latin typeface="Louis Bold" pitchFamily="50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85929" y="211072"/>
            <a:ext cx="205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latin typeface="Louis Bold" pitchFamily="50" charset="0"/>
              </a:rPr>
              <a:t>-  </a:t>
            </a:r>
            <a:r>
              <a:rPr lang="pt-BR" sz="1400" dirty="0">
                <a:latin typeface="Louis Bold" pitchFamily="50" charset="0"/>
              </a:rPr>
              <a:t>Consultor de Vendas</a:t>
            </a:r>
          </a:p>
        </p:txBody>
      </p:sp>
    </p:spTree>
    <p:extLst>
      <p:ext uri="{BB962C8B-B14F-4D97-AF65-F5344CB8AC3E}">
        <p14:creationId xmlns:p14="http://schemas.microsoft.com/office/powerpoint/2010/main" val="637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18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Louis Bold</vt:lpstr>
      <vt:lpstr>Louis Regular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7</cp:revision>
  <dcterms:created xsi:type="dcterms:W3CDTF">2026-08-14T15:32:56Z</dcterms:created>
  <dcterms:modified xsi:type="dcterms:W3CDTF">2026-08-24T14:00:34Z</dcterms:modified>
</cp:coreProperties>
</file>