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44113" cy="1868488"/>
  <p:notesSz cx="6858000" cy="9144000"/>
  <p:defaultTextStyle>
    <a:defPPr>
      <a:defRPr lang="pt-BR"/>
    </a:defPPr>
    <a:lvl1pPr marL="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1pPr>
    <a:lvl2pPr marL="28588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2pPr>
    <a:lvl3pPr marL="571774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3pPr>
    <a:lvl4pPr marL="857661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4pPr>
    <a:lvl5pPr marL="1143549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5pPr>
    <a:lvl6pPr marL="1429436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6pPr>
    <a:lvl7pPr marL="1715323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7pPr>
    <a:lvl8pPr marL="200121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8pPr>
    <a:lvl9pPr marL="228709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852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3"/>
            <a:ext cx="10044113" cy="186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l" defTabSz="249174" rtl="0" eaLnBrk="1" latinLnBrk="0" hangingPunct="1">
        <a:lnSpc>
          <a:spcPct val="90000"/>
        </a:lnSpc>
        <a:spcBef>
          <a:spcPct val="0"/>
        </a:spcBef>
        <a:buNone/>
        <a:defRPr sz="1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294" indent="-62294" algn="l" defTabSz="249174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763" kern="1200">
          <a:solidFill>
            <a:schemeClr val="tx1"/>
          </a:solidFill>
          <a:latin typeface="+mn-lt"/>
          <a:ea typeface="+mn-ea"/>
          <a:cs typeface="+mn-cs"/>
        </a:defRPr>
      </a:lvl1pPr>
      <a:lvl2pPr marL="186881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654" kern="1200">
          <a:solidFill>
            <a:schemeClr val="tx1"/>
          </a:solidFill>
          <a:latin typeface="+mn-lt"/>
          <a:ea typeface="+mn-ea"/>
          <a:cs typeface="+mn-cs"/>
        </a:defRPr>
      </a:lvl2pPr>
      <a:lvl3pPr marL="311468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545" kern="1200">
          <a:solidFill>
            <a:schemeClr val="tx1"/>
          </a:solidFill>
          <a:latin typeface="+mn-lt"/>
          <a:ea typeface="+mn-ea"/>
          <a:cs typeface="+mn-cs"/>
        </a:defRPr>
      </a:lvl3pPr>
      <a:lvl4pPr marL="436055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4pPr>
      <a:lvl5pPr marL="560642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5pPr>
      <a:lvl6pPr marL="685229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6pPr>
      <a:lvl7pPr marL="809816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7pPr>
      <a:lvl8pPr marL="934403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8pPr>
      <a:lvl9pPr marL="1058990" indent="-62294" algn="l" defTabSz="249174" rtl="0" eaLnBrk="1" latinLnBrk="0" hangingPunct="1">
        <a:lnSpc>
          <a:spcPct val="90000"/>
        </a:lnSpc>
        <a:spcBef>
          <a:spcPts val="136"/>
        </a:spcBef>
        <a:buFont typeface="Arial" panose="020B0604020202020204" pitchFamily="34" charset="0"/>
        <a:buChar char="•"/>
        <a:defRPr sz="4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1pPr>
      <a:lvl2pPr marL="124587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2pPr>
      <a:lvl3pPr marL="249174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3pPr>
      <a:lvl4pPr marL="373761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4pPr>
      <a:lvl5pPr marL="498348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5pPr>
      <a:lvl6pPr marL="622935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6pPr>
      <a:lvl7pPr marL="747522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7pPr>
      <a:lvl8pPr marL="872109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8pPr>
      <a:lvl9pPr marL="996696" algn="l" defTabSz="249174" rtl="0" eaLnBrk="1" latinLnBrk="0" hangingPunct="1">
        <a:defRPr sz="4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13992" y="149289"/>
            <a:ext cx="2284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Louis Bold" pitchFamily="50" charset="0"/>
              </a:rPr>
              <a:t>Maria </a:t>
            </a:r>
            <a:r>
              <a:rPr lang="pt-BR" sz="1400" dirty="0" err="1">
                <a:latin typeface="Louis Bold" pitchFamily="50" charset="0"/>
              </a:rPr>
              <a:t>josé</a:t>
            </a:r>
            <a:r>
              <a:rPr lang="pt-BR" sz="1400" dirty="0">
                <a:latin typeface="Louis Bold" pitchFamily="50" charset="0"/>
              </a:rPr>
              <a:t> A. </a:t>
            </a:r>
            <a:r>
              <a:rPr lang="pt-BR" sz="1400" dirty="0" smtClean="0">
                <a:latin typeface="Louis Bold" pitchFamily="50" charset="0"/>
              </a:rPr>
              <a:t>Silva Santos</a:t>
            </a:r>
            <a:endParaRPr lang="pt-BR" sz="1400" dirty="0">
              <a:latin typeface="Louis Bold" pitchFamily="50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13992" y="434920"/>
            <a:ext cx="2222596" cy="171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Louis Regular" panose="02000000000000000000" pitchFamily="2" charset="0"/>
              </a:rPr>
              <a:t>Maria.Santos@codive.com.br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472917" y="149288"/>
            <a:ext cx="205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latin typeface="Louis Bold" pitchFamily="50" charset="0"/>
              </a:rPr>
              <a:t>-  </a:t>
            </a:r>
            <a:r>
              <a:rPr lang="pt-BR" sz="1400" dirty="0" smtClean="0">
                <a:latin typeface="Louis Bold" pitchFamily="50" charset="0"/>
              </a:rPr>
              <a:t>Consultor de Vendas</a:t>
            </a:r>
            <a:endParaRPr lang="pt-BR" sz="1400" dirty="0">
              <a:latin typeface="Louis Bold" pitchFamily="50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13992" y="642124"/>
            <a:ext cx="1839707" cy="134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rgbClr val="000000"/>
                </a:solidFill>
                <a:latin typeface="Louis Regular" panose="02000000000000000000" pitchFamily="2" charset="0"/>
              </a:rPr>
              <a:t>Tel.: </a:t>
            </a:r>
            <a:r>
              <a:rPr lang="pt-BR" sz="1100" dirty="0">
                <a:solidFill>
                  <a:srgbClr val="000000"/>
                </a:solidFill>
                <a:latin typeface="Louis Bold" pitchFamily="50" charset="0"/>
              </a:rPr>
              <a:t>19 </a:t>
            </a:r>
            <a:r>
              <a:rPr lang="pt-BR" sz="1100" dirty="0" smtClean="0">
                <a:solidFill>
                  <a:srgbClr val="000000"/>
                </a:solidFill>
                <a:latin typeface="Louis Bold" pitchFamily="50" charset="0"/>
              </a:rPr>
              <a:t>99999.9999</a:t>
            </a:r>
            <a:endParaRPr lang="pt-B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15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5</cp:revision>
  <dcterms:created xsi:type="dcterms:W3CDTF">2026-08-14T15:32:56Z</dcterms:created>
  <dcterms:modified xsi:type="dcterms:W3CDTF">2026-08-24T13:58:58Z</dcterms:modified>
</cp:coreProperties>
</file>