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906000" type="A4"/>
  <p:notesSz cx="6858000" cy="9144000"/>
  <p:embeddedFontLst>
    <p:embeddedFont>
      <p:font typeface="Gill Sans MT" panose="020B0502020104020203" pitchFamily="34" charset="0"/>
      <p:regular r:id="rId13"/>
      <p:bold r:id="rId14"/>
      <p:italic r:id="rId15"/>
      <p:boldItalic r:id="rId16"/>
    </p:embeddedFont>
    <p:embeddedFont>
      <p:font typeface="Montserrat Alternates SemiBold" panose="00000700000000000000" pitchFamily="50" charset="0"/>
      <p:bold r:id="rId17"/>
      <p:boldItalic r:id="rId18"/>
    </p:embeddedFont>
    <p:embeddedFont>
      <p:font typeface="Montserrat Medium" panose="00000600000000000000" pitchFamily="50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D3BAF-E406-4A45-A39B-C7290CA7713C}" v="34" dt="2025-10-15T18:49:1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KT GrupoHazul" userId="316a1c61-d780-4510-a9da-28da01a5148f" providerId="ADAL" clId="{39C090D7-D513-4127-A334-CAD9A46B55AC}"/>
    <pc:docChg chg="undo custSel addSld modSld modMainMaster">
      <pc:chgData name="MKT GrupoHazul" userId="316a1c61-d780-4510-a9da-28da01a5148f" providerId="ADAL" clId="{39C090D7-D513-4127-A334-CAD9A46B55AC}" dt="2025-10-15T18:50:47.351" v="243" actId="1038"/>
      <pc:docMkLst>
        <pc:docMk/>
      </pc:docMkLst>
      <pc:sldChg chg="addSp modSp mod">
        <pc:chgData name="MKT GrupoHazul" userId="316a1c61-d780-4510-a9da-28da01a5148f" providerId="ADAL" clId="{39C090D7-D513-4127-A334-CAD9A46B55AC}" dt="2025-10-15T18:49:21.413" v="216" actId="1037"/>
        <pc:sldMkLst>
          <pc:docMk/>
          <pc:sldMk cId="4238215986" sldId="256"/>
        </pc:sldMkLst>
        <pc:spChg chg="add mod">
          <ac:chgData name="MKT GrupoHazul" userId="316a1c61-d780-4510-a9da-28da01a5148f" providerId="ADAL" clId="{39C090D7-D513-4127-A334-CAD9A46B55AC}" dt="2025-10-15T18:49:21.413" v="216" actId="1037"/>
          <ac:spMkLst>
            <pc:docMk/>
            <pc:sldMk cId="4238215986" sldId="256"/>
            <ac:spMk id="2" creationId="{DF149EAB-3CEF-15D9-9C1D-2F1953997AA4}"/>
          </ac:spMkLst>
        </pc:spChg>
        <pc:spChg chg="add mod">
          <ac:chgData name="MKT GrupoHazul" userId="316a1c61-d780-4510-a9da-28da01a5148f" providerId="ADAL" clId="{39C090D7-D513-4127-A334-CAD9A46B55AC}" dt="2025-10-15T18:49:21.413" v="216" actId="1037"/>
          <ac:spMkLst>
            <pc:docMk/>
            <pc:sldMk cId="4238215986" sldId="256"/>
            <ac:spMk id="3" creationId="{543033A7-0DB0-1BEB-4536-8BC29C4796B5}"/>
          </ac:spMkLst>
        </pc:spChg>
        <pc:spChg chg="add mod">
          <ac:chgData name="MKT GrupoHazul" userId="316a1c61-d780-4510-a9da-28da01a5148f" providerId="ADAL" clId="{39C090D7-D513-4127-A334-CAD9A46B55AC}" dt="2025-10-15T18:49:21.413" v="216" actId="1037"/>
          <ac:spMkLst>
            <pc:docMk/>
            <pc:sldMk cId="4238215986" sldId="256"/>
            <ac:spMk id="4" creationId="{2EC43155-C140-0659-44D9-896EE10932F2}"/>
          </ac:spMkLst>
        </pc:spChg>
      </pc:sldChg>
      <pc:sldChg chg="add mod modClrScheme chgLayout">
        <pc:chgData name="MKT GrupoHazul" userId="316a1c61-d780-4510-a9da-28da01a5148f" providerId="ADAL" clId="{39C090D7-D513-4127-A334-CAD9A46B55AC}" dt="2025-10-15T18:49:40.827" v="223" actId="700"/>
        <pc:sldMkLst>
          <pc:docMk/>
          <pc:sldMk cId="2993784517" sldId="257"/>
        </pc:sldMkLst>
      </pc:sldChg>
      <pc:sldChg chg="add mod modClrScheme chgLayout">
        <pc:chgData name="MKT GrupoHazul" userId="316a1c61-d780-4510-a9da-28da01a5148f" providerId="ADAL" clId="{39C090D7-D513-4127-A334-CAD9A46B55AC}" dt="2025-10-15T18:49:44.819" v="224" actId="700"/>
        <pc:sldMkLst>
          <pc:docMk/>
          <pc:sldMk cId="2163340997" sldId="258"/>
        </pc:sldMkLst>
      </pc:sldChg>
      <pc:sldChg chg="add mod modClrScheme chgLayout">
        <pc:chgData name="MKT GrupoHazul" userId="316a1c61-d780-4510-a9da-28da01a5148f" providerId="ADAL" clId="{39C090D7-D513-4127-A334-CAD9A46B55AC}" dt="2025-10-15T18:49:48.543" v="225" actId="700"/>
        <pc:sldMkLst>
          <pc:docMk/>
          <pc:sldMk cId="4050777425" sldId="259"/>
        </pc:sldMkLst>
      </pc:sldChg>
      <pc:sldChg chg="add mod modClrScheme chgLayout">
        <pc:chgData name="MKT GrupoHazul" userId="316a1c61-d780-4510-a9da-28da01a5148f" providerId="ADAL" clId="{39C090D7-D513-4127-A334-CAD9A46B55AC}" dt="2025-10-15T18:49:52.779" v="226" actId="700"/>
        <pc:sldMkLst>
          <pc:docMk/>
          <pc:sldMk cId="3987483611" sldId="260"/>
        </pc:sldMkLst>
      </pc:sldChg>
      <pc:sldChg chg="add mod modClrScheme chgLayout">
        <pc:chgData name="MKT GrupoHazul" userId="316a1c61-d780-4510-a9da-28da01a5148f" providerId="ADAL" clId="{39C090D7-D513-4127-A334-CAD9A46B55AC}" dt="2025-10-15T18:49:58.130" v="227" actId="700"/>
        <pc:sldMkLst>
          <pc:docMk/>
          <pc:sldMk cId="1705220396" sldId="261"/>
        </pc:sldMkLst>
      </pc:sldChg>
      <pc:sldChg chg="add mod modClrScheme chgLayout">
        <pc:chgData name="MKT GrupoHazul" userId="316a1c61-d780-4510-a9da-28da01a5148f" providerId="ADAL" clId="{39C090D7-D513-4127-A334-CAD9A46B55AC}" dt="2025-10-15T18:50:13.431" v="228" actId="700"/>
        <pc:sldMkLst>
          <pc:docMk/>
          <pc:sldMk cId="713681094" sldId="262"/>
        </pc:sldMkLst>
      </pc:sldChg>
      <pc:sldChg chg="add mod modClrScheme chgLayout">
        <pc:chgData name="MKT GrupoHazul" userId="316a1c61-d780-4510-a9da-28da01a5148f" providerId="ADAL" clId="{39C090D7-D513-4127-A334-CAD9A46B55AC}" dt="2025-10-15T18:50:22.945" v="230" actId="700"/>
        <pc:sldMkLst>
          <pc:docMk/>
          <pc:sldMk cId="2784153739" sldId="263"/>
        </pc:sldMkLst>
      </pc:sldChg>
      <pc:sldChg chg="add mod modClrScheme chgLayout">
        <pc:chgData name="MKT GrupoHazul" userId="316a1c61-d780-4510-a9da-28da01a5148f" providerId="ADAL" clId="{39C090D7-D513-4127-A334-CAD9A46B55AC}" dt="2025-10-15T18:50:27.176" v="232" actId="700"/>
        <pc:sldMkLst>
          <pc:docMk/>
          <pc:sldMk cId="2780122345" sldId="264"/>
        </pc:sldMkLst>
      </pc:sldChg>
      <pc:sldChg chg="add mod modClrScheme chgLayout">
        <pc:chgData name="MKT GrupoHazul" userId="316a1c61-d780-4510-a9da-28da01a5148f" providerId="ADAL" clId="{39C090D7-D513-4127-A334-CAD9A46B55AC}" dt="2025-10-15T18:50:32.163" v="234" actId="700"/>
        <pc:sldMkLst>
          <pc:docMk/>
          <pc:sldMk cId="2709299241" sldId="265"/>
        </pc:sldMkLst>
      </pc:sldChg>
      <pc:sldChg chg="add mod modClrScheme chgLayout">
        <pc:chgData name="MKT GrupoHazul" userId="316a1c61-d780-4510-a9da-28da01a5148f" providerId="ADAL" clId="{39C090D7-D513-4127-A334-CAD9A46B55AC}" dt="2025-10-15T18:50:39.275" v="236" actId="700"/>
        <pc:sldMkLst>
          <pc:docMk/>
          <pc:sldMk cId="1995545019" sldId="266"/>
        </pc:sldMkLst>
      </pc:sldChg>
      <pc:sldMasterChg chg="addSldLayout modSldLayout">
        <pc:chgData name="MKT GrupoHazul" userId="316a1c61-d780-4510-a9da-28da01a5148f" providerId="ADAL" clId="{39C090D7-D513-4127-A334-CAD9A46B55AC}" dt="2025-10-15T18:50:47.351" v="243" actId="1038"/>
        <pc:sldMasterMkLst>
          <pc:docMk/>
          <pc:sldMasterMk cId="186063827" sldId="2147483660"/>
        </pc:sldMasterMkLst>
        <pc:sldLayoutChg chg="addSp delSp modSp mod">
          <pc:chgData name="MKT GrupoHazul" userId="316a1c61-d780-4510-a9da-28da01a5148f" providerId="ADAL" clId="{39C090D7-D513-4127-A334-CAD9A46B55AC}" dt="2025-10-15T18:10:58.219" v="150" actId="1076"/>
          <pc:sldLayoutMkLst>
            <pc:docMk/>
            <pc:sldMasterMk cId="186063827" sldId="2147483660"/>
            <pc:sldLayoutMk cId="1341891543" sldId="2147483661"/>
          </pc:sldLayoutMkLst>
          <pc:picChg chg="add mod">
            <ac:chgData name="MKT GrupoHazul" userId="316a1c61-d780-4510-a9da-28da01a5148f" providerId="ADAL" clId="{39C090D7-D513-4127-A334-CAD9A46B55AC}" dt="2025-10-15T18:10:58.219" v="150" actId="1076"/>
            <ac:picMkLst>
              <pc:docMk/>
              <pc:sldMasterMk cId="186063827" sldId="2147483660"/>
              <pc:sldLayoutMk cId="1341891543" sldId="2147483661"/>
              <ac:picMk id="3" creationId="{4D382C07-FBE9-B5E6-A23A-ACE02CEFA489}"/>
            </ac:picMkLst>
          </pc:picChg>
          <pc:picChg chg="mod">
            <ac:chgData name="MKT GrupoHazul" userId="316a1c61-d780-4510-a9da-28da01a5148f" providerId="ADAL" clId="{39C090D7-D513-4127-A334-CAD9A46B55AC}" dt="2025-10-15T17:18:48.208" v="11" actId="1037"/>
            <ac:picMkLst>
              <pc:docMk/>
              <pc:sldMasterMk cId="186063827" sldId="2147483660"/>
              <pc:sldLayoutMk cId="1341891543" sldId="2147483661"/>
              <ac:picMk id="10" creationId="{8F5EEFC9-FE17-964A-F138-7FB6E8188D00}"/>
            </ac:picMkLst>
          </pc:picChg>
          <pc:picChg chg="del">
            <ac:chgData name="MKT GrupoHazul" userId="316a1c61-d780-4510-a9da-28da01a5148f" providerId="ADAL" clId="{39C090D7-D513-4127-A334-CAD9A46B55AC}" dt="2025-10-15T17:43:31.431" v="114" actId="478"/>
            <ac:picMkLst>
              <pc:docMk/>
              <pc:sldMasterMk cId="186063827" sldId="2147483660"/>
              <pc:sldLayoutMk cId="1341891543" sldId="2147483661"/>
              <ac:picMk id="18" creationId="{926BAF96-6853-C0FB-0147-D3CB205B0A50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11:28.333" v="158" actId="1076"/>
          <pc:sldLayoutMkLst>
            <pc:docMk/>
            <pc:sldMasterMk cId="186063827" sldId="2147483660"/>
            <pc:sldLayoutMk cId="259825889" sldId="2147483662"/>
          </pc:sldLayoutMkLst>
          <pc:spChg chg="add mod">
            <ac:chgData name="MKT GrupoHazul" userId="316a1c61-d780-4510-a9da-28da01a5148f" providerId="ADAL" clId="{39C090D7-D513-4127-A334-CAD9A46B55AC}" dt="2025-10-15T17:17:40.803" v="8"/>
            <ac:spMkLst>
              <pc:docMk/>
              <pc:sldMasterMk cId="186063827" sldId="2147483660"/>
              <pc:sldLayoutMk cId="259825889" sldId="2147483662"/>
              <ac:spMk id="5" creationId="{5656BA0A-540A-90CD-65DE-94BD924DFD25}"/>
            </ac:spMkLst>
          </pc:spChg>
          <pc:spChg chg="add mod">
            <ac:chgData name="MKT GrupoHazul" userId="316a1c61-d780-4510-a9da-28da01a5148f" providerId="ADAL" clId="{39C090D7-D513-4127-A334-CAD9A46B55AC}" dt="2025-10-15T17:17:40.803" v="8"/>
            <ac:spMkLst>
              <pc:docMk/>
              <pc:sldMasterMk cId="186063827" sldId="2147483660"/>
              <pc:sldLayoutMk cId="259825889" sldId="2147483662"/>
              <ac:spMk id="6" creationId="{8E63F875-EE2C-61B5-057A-A2FA16231041}"/>
            </ac:spMkLst>
          </pc:spChg>
          <pc:spChg chg="add mod">
            <ac:chgData name="MKT GrupoHazul" userId="316a1c61-d780-4510-a9da-28da01a5148f" providerId="ADAL" clId="{39C090D7-D513-4127-A334-CAD9A46B55AC}" dt="2025-10-15T17:17:40.803" v="8"/>
            <ac:spMkLst>
              <pc:docMk/>
              <pc:sldMasterMk cId="186063827" sldId="2147483660"/>
              <pc:sldLayoutMk cId="259825889" sldId="2147483662"/>
              <ac:spMk id="7" creationId="{04F34876-CF86-DA6C-6645-A7694F9AA1D9}"/>
            </ac:spMkLst>
          </pc:spChg>
          <pc:spChg chg="add mod">
            <ac:chgData name="MKT GrupoHazul" userId="316a1c61-d780-4510-a9da-28da01a5148f" providerId="ADAL" clId="{39C090D7-D513-4127-A334-CAD9A46B55AC}" dt="2025-10-15T17:17:40.803" v="8"/>
            <ac:spMkLst>
              <pc:docMk/>
              <pc:sldMasterMk cId="186063827" sldId="2147483660"/>
              <pc:sldLayoutMk cId="259825889" sldId="2147483662"/>
              <ac:spMk id="8" creationId="{BB568C4D-6DCD-6DE6-3F92-F403D0D0265B}"/>
            </ac:spMkLst>
          </pc:spChg>
          <pc:spChg chg="del">
            <ac:chgData name="MKT GrupoHazul" userId="316a1c61-d780-4510-a9da-28da01a5148f" providerId="ADAL" clId="{39C090D7-D513-4127-A334-CAD9A46B55AC}" dt="2025-10-15T17:15:57.644" v="1" actId="478"/>
            <ac:spMkLst>
              <pc:docMk/>
              <pc:sldMasterMk cId="186063827" sldId="2147483660"/>
              <pc:sldLayoutMk cId="259825889" sldId="2147483662"/>
              <ac:spMk id="12" creationId="{A4CAA58F-E5D0-E3F7-6854-DE05AAFF3390}"/>
            </ac:spMkLst>
          </pc:spChg>
          <pc:spChg chg="del">
            <ac:chgData name="MKT GrupoHazul" userId="316a1c61-d780-4510-a9da-28da01a5148f" providerId="ADAL" clId="{39C090D7-D513-4127-A334-CAD9A46B55AC}" dt="2025-10-15T17:15:57.644" v="1" actId="478"/>
            <ac:spMkLst>
              <pc:docMk/>
              <pc:sldMasterMk cId="186063827" sldId="2147483660"/>
              <pc:sldLayoutMk cId="259825889" sldId="2147483662"/>
              <ac:spMk id="13" creationId="{83CB132A-53AD-AE4F-5265-FCEBDF0EEC31}"/>
            </ac:spMkLst>
          </pc:spChg>
          <pc:spChg chg="del">
            <ac:chgData name="MKT GrupoHazul" userId="316a1c61-d780-4510-a9da-28da01a5148f" providerId="ADAL" clId="{39C090D7-D513-4127-A334-CAD9A46B55AC}" dt="2025-10-15T17:16:00.563" v="4" actId="478"/>
            <ac:spMkLst>
              <pc:docMk/>
              <pc:sldMasterMk cId="186063827" sldId="2147483660"/>
              <pc:sldLayoutMk cId="259825889" sldId="2147483662"/>
              <ac:spMk id="14" creationId="{AE5B5C32-8909-B137-E16B-B231834884D2}"/>
            </ac:spMkLst>
          </pc:spChg>
          <pc:spChg chg="del">
            <ac:chgData name="MKT GrupoHazul" userId="316a1c61-d780-4510-a9da-28da01a5148f" providerId="ADAL" clId="{39C090D7-D513-4127-A334-CAD9A46B55AC}" dt="2025-10-15T17:16:00.035" v="3" actId="478"/>
            <ac:spMkLst>
              <pc:docMk/>
              <pc:sldMasterMk cId="186063827" sldId="2147483660"/>
              <pc:sldLayoutMk cId="259825889" sldId="2147483662"/>
              <ac:spMk id="15" creationId="{8362E8C6-8298-6766-A187-D9451E01FCFC}"/>
            </ac:spMkLst>
          </pc:spChg>
          <pc:picChg chg="add mod">
            <ac:chgData name="MKT GrupoHazul" userId="316a1c61-d780-4510-a9da-28da01a5148f" providerId="ADAL" clId="{39C090D7-D513-4127-A334-CAD9A46B55AC}" dt="2025-10-15T17:18:13.429" v="9" actId="1076"/>
            <ac:picMkLst>
              <pc:docMk/>
              <pc:sldMasterMk cId="186063827" sldId="2147483660"/>
              <pc:sldLayoutMk cId="259825889" sldId="2147483662"/>
              <ac:picMk id="3" creationId="{7E3FFBF2-2909-57AB-8605-E2E2B06464DA}"/>
            </ac:picMkLst>
          </pc:picChg>
          <pc:picChg chg="add mod">
            <ac:chgData name="MKT GrupoHazul" userId="316a1c61-d780-4510-a9da-28da01a5148f" providerId="ADAL" clId="{39C090D7-D513-4127-A334-CAD9A46B55AC}" dt="2025-10-15T18:11:28.333" v="158" actId="1076"/>
            <ac:picMkLst>
              <pc:docMk/>
              <pc:sldMasterMk cId="186063827" sldId="2147483660"/>
              <pc:sldLayoutMk cId="259825889" sldId="2147483662"/>
              <ac:picMk id="4" creationId="{14828708-21F7-F983-F114-0951F1D60664}"/>
            </ac:picMkLst>
          </pc:picChg>
          <pc:picChg chg="add del mod">
            <ac:chgData name="MKT GrupoHazul" userId="316a1c61-d780-4510-a9da-28da01a5148f" providerId="ADAL" clId="{39C090D7-D513-4127-A334-CAD9A46B55AC}" dt="2025-10-15T17:43:28.933" v="113" actId="478"/>
            <ac:picMkLst>
              <pc:docMk/>
              <pc:sldMasterMk cId="186063827" sldId="2147483660"/>
              <pc:sldLayoutMk cId="259825889" sldId="2147483662"/>
              <ac:picMk id="4" creationId="{8CF21524-E7D7-E7E8-35C2-6F0B04B66AD5}"/>
            </ac:picMkLst>
          </pc:picChg>
          <pc:picChg chg="add mod">
            <ac:chgData name="MKT GrupoHazul" userId="316a1c61-d780-4510-a9da-28da01a5148f" providerId="ADAL" clId="{39C090D7-D513-4127-A334-CAD9A46B55AC}" dt="2025-10-15T17:17:40.803" v="8"/>
            <ac:picMkLst>
              <pc:docMk/>
              <pc:sldMasterMk cId="186063827" sldId="2147483660"/>
              <pc:sldLayoutMk cId="259825889" sldId="2147483662"/>
              <ac:picMk id="9" creationId="{F1759DE5-6D6C-935E-BE73-F2AA13A3CFC4}"/>
            </ac:picMkLst>
          </pc:picChg>
          <pc:picChg chg="del">
            <ac:chgData name="MKT GrupoHazul" userId="316a1c61-d780-4510-a9da-28da01a5148f" providerId="ADAL" clId="{39C090D7-D513-4127-A334-CAD9A46B55AC}" dt="2025-10-15T17:16:01.202" v="5" actId="478"/>
            <ac:picMkLst>
              <pc:docMk/>
              <pc:sldMasterMk cId="186063827" sldId="2147483660"/>
              <pc:sldLayoutMk cId="259825889" sldId="2147483662"/>
              <ac:picMk id="10" creationId="{8F5EEFC9-FE17-964A-F138-7FB6E8188D00}"/>
            </ac:picMkLst>
          </pc:picChg>
          <pc:picChg chg="add mod">
            <ac:chgData name="MKT GrupoHazul" userId="316a1c61-d780-4510-a9da-28da01a5148f" providerId="ADAL" clId="{39C090D7-D513-4127-A334-CAD9A46B55AC}" dt="2025-10-15T17:17:40.803" v="8"/>
            <ac:picMkLst>
              <pc:docMk/>
              <pc:sldMasterMk cId="186063827" sldId="2147483660"/>
              <pc:sldLayoutMk cId="259825889" sldId="2147483662"/>
              <ac:picMk id="11" creationId="{38B688CD-9106-52DE-294F-640D61EEFCF6}"/>
            </ac:picMkLst>
          </pc:picChg>
          <pc:picChg chg="del">
            <ac:chgData name="MKT GrupoHazul" userId="316a1c61-d780-4510-a9da-28da01a5148f" providerId="ADAL" clId="{39C090D7-D513-4127-A334-CAD9A46B55AC}" dt="2025-10-15T17:15:57.644" v="1" actId="478"/>
            <ac:picMkLst>
              <pc:docMk/>
              <pc:sldMasterMk cId="186063827" sldId="2147483660"/>
              <pc:sldLayoutMk cId="259825889" sldId="2147483662"/>
              <ac:picMk id="16" creationId="{05B8A158-DE23-0D6D-3DD8-D0BB9EA2614E}"/>
            </ac:picMkLst>
          </pc:picChg>
          <pc:picChg chg="del">
            <ac:chgData name="MKT GrupoHazul" userId="316a1c61-d780-4510-a9da-28da01a5148f" providerId="ADAL" clId="{39C090D7-D513-4127-A334-CAD9A46B55AC}" dt="2025-10-15T17:15:57.644" v="1" actId="478"/>
            <ac:picMkLst>
              <pc:docMk/>
              <pc:sldMasterMk cId="186063827" sldId="2147483660"/>
              <pc:sldLayoutMk cId="259825889" sldId="2147483662"/>
              <ac:picMk id="17" creationId="{7654F726-DD67-B003-1B25-C47520E898B8}"/>
            </ac:picMkLst>
          </pc:picChg>
          <pc:picChg chg="del">
            <ac:chgData name="MKT GrupoHazul" userId="316a1c61-d780-4510-a9da-28da01a5148f" providerId="ADAL" clId="{39C090D7-D513-4127-A334-CAD9A46B55AC}" dt="2025-10-15T17:15:59.452" v="2" actId="478"/>
            <ac:picMkLst>
              <pc:docMk/>
              <pc:sldMasterMk cId="186063827" sldId="2147483660"/>
              <pc:sldLayoutMk cId="259825889" sldId="2147483662"/>
              <ac:picMk id="18" creationId="{926BAF96-6853-C0FB-0147-D3CB205B0A50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18:11.832" v="160" actId="1076"/>
          <pc:sldLayoutMkLst>
            <pc:docMk/>
            <pc:sldMasterMk cId="186063827" sldId="2147483660"/>
            <pc:sldLayoutMk cId="1345913619" sldId="2147483663"/>
          </pc:sldLayoutMkLst>
          <pc:spChg chg="del">
            <ac:chgData name="MKT GrupoHazul" userId="316a1c61-d780-4510-a9da-28da01a5148f" providerId="ADAL" clId="{39C090D7-D513-4127-A334-CAD9A46B55AC}" dt="2025-10-15T17:19:02.637" v="17" actId="478"/>
            <ac:spMkLst>
              <pc:docMk/>
              <pc:sldMasterMk cId="186063827" sldId="2147483660"/>
              <pc:sldLayoutMk cId="1345913619" sldId="2147483663"/>
              <ac:spMk id="5" creationId="{5656BA0A-540A-90CD-65DE-94BD924DFD25}"/>
            </ac:spMkLst>
          </pc:spChg>
          <pc:spChg chg="del mod">
            <ac:chgData name="MKT GrupoHazul" userId="316a1c61-d780-4510-a9da-28da01a5148f" providerId="ADAL" clId="{39C090D7-D513-4127-A334-CAD9A46B55AC}" dt="2025-10-15T17:19:01.137" v="15" actId="478"/>
            <ac:spMkLst>
              <pc:docMk/>
              <pc:sldMasterMk cId="186063827" sldId="2147483660"/>
              <pc:sldLayoutMk cId="1345913619" sldId="2147483663"/>
              <ac:spMk id="6" creationId="{8E63F875-EE2C-61B5-057A-A2FA16231041}"/>
            </ac:spMkLst>
          </pc:spChg>
          <pc:spChg chg="del">
            <ac:chgData name="MKT GrupoHazul" userId="316a1c61-d780-4510-a9da-28da01a5148f" providerId="ADAL" clId="{39C090D7-D513-4127-A334-CAD9A46B55AC}" dt="2025-10-15T17:19:00.387" v="14" actId="478"/>
            <ac:spMkLst>
              <pc:docMk/>
              <pc:sldMasterMk cId="186063827" sldId="2147483660"/>
              <pc:sldLayoutMk cId="1345913619" sldId="2147483663"/>
              <ac:spMk id="7" creationId="{04F34876-CF86-DA6C-6645-A7694F9AA1D9}"/>
            </ac:spMkLst>
          </pc:spChg>
          <pc:spChg chg="del">
            <ac:chgData name="MKT GrupoHazul" userId="316a1c61-d780-4510-a9da-28da01a5148f" providerId="ADAL" clId="{39C090D7-D513-4127-A334-CAD9A46B55AC}" dt="2025-10-15T17:19:01.902" v="16" actId="478"/>
            <ac:spMkLst>
              <pc:docMk/>
              <pc:sldMasterMk cId="186063827" sldId="2147483660"/>
              <pc:sldLayoutMk cId="1345913619" sldId="2147483663"/>
              <ac:spMk id="8" creationId="{BB568C4D-6DCD-6DE6-3F92-F403D0D0265B}"/>
            </ac:spMkLst>
          </pc:spChg>
          <pc:spChg chg="add mod">
            <ac:chgData name="MKT GrupoHazul" userId="316a1c61-d780-4510-a9da-28da01a5148f" providerId="ADAL" clId="{39C090D7-D513-4127-A334-CAD9A46B55AC}" dt="2025-10-15T17:21:25.848" v="24"/>
            <ac:spMkLst>
              <pc:docMk/>
              <pc:sldMasterMk cId="186063827" sldId="2147483660"/>
              <pc:sldLayoutMk cId="1345913619" sldId="2147483663"/>
              <ac:spMk id="13" creationId="{30165D04-6AD2-97E8-2F6B-0CBAF60D847D}"/>
            </ac:spMkLst>
          </pc:spChg>
          <pc:spChg chg="add mod">
            <ac:chgData name="MKT GrupoHazul" userId="316a1c61-d780-4510-a9da-28da01a5148f" providerId="ADAL" clId="{39C090D7-D513-4127-A334-CAD9A46B55AC}" dt="2025-10-15T17:21:25.848" v="24"/>
            <ac:spMkLst>
              <pc:docMk/>
              <pc:sldMasterMk cId="186063827" sldId="2147483660"/>
              <pc:sldLayoutMk cId="1345913619" sldId="2147483663"/>
              <ac:spMk id="14" creationId="{27802216-73BF-3D77-2307-611DB38D31B6}"/>
            </ac:spMkLst>
          </pc:spChg>
          <pc:spChg chg="add mod">
            <ac:chgData name="MKT GrupoHazul" userId="316a1c61-d780-4510-a9da-28da01a5148f" providerId="ADAL" clId="{39C090D7-D513-4127-A334-CAD9A46B55AC}" dt="2025-10-15T17:21:25.848" v="24"/>
            <ac:spMkLst>
              <pc:docMk/>
              <pc:sldMasterMk cId="186063827" sldId="2147483660"/>
              <pc:sldLayoutMk cId="1345913619" sldId="2147483663"/>
              <ac:spMk id="15" creationId="{E48A5AF5-3EB4-5316-2577-42135E5B6320}"/>
            </ac:spMkLst>
          </pc:spChg>
          <pc:spChg chg="add mod">
            <ac:chgData name="MKT GrupoHazul" userId="316a1c61-d780-4510-a9da-28da01a5148f" providerId="ADAL" clId="{39C090D7-D513-4127-A334-CAD9A46B55AC}" dt="2025-10-15T17:21:25.848" v="24"/>
            <ac:spMkLst>
              <pc:docMk/>
              <pc:sldMasterMk cId="186063827" sldId="2147483660"/>
              <pc:sldLayoutMk cId="1345913619" sldId="2147483663"/>
              <ac:spMk id="16" creationId="{6B9609C2-2DD7-7B21-FF9A-97DA1AA26D3C}"/>
            </ac:spMkLst>
          </pc:spChg>
          <pc:picChg chg="add mod">
            <ac:chgData name="MKT GrupoHazul" userId="316a1c61-d780-4510-a9da-28da01a5148f" providerId="ADAL" clId="{39C090D7-D513-4127-A334-CAD9A46B55AC}" dt="2025-10-15T18:18:11.832" v="160" actId="1076"/>
            <ac:picMkLst>
              <pc:docMk/>
              <pc:sldMasterMk cId="186063827" sldId="2147483660"/>
              <pc:sldLayoutMk cId="1345913619" sldId="2147483663"/>
              <ac:picMk id="3" creationId="{1CAD5002-EDE0-3CE7-FD8B-D6F981662969}"/>
            </ac:picMkLst>
          </pc:picChg>
          <pc:picChg chg="del">
            <ac:chgData name="MKT GrupoHazul" userId="316a1c61-d780-4510-a9da-28da01a5148f" providerId="ADAL" clId="{39C090D7-D513-4127-A334-CAD9A46B55AC}" dt="2025-10-15T17:19:03.371" v="18" actId="478"/>
            <ac:picMkLst>
              <pc:docMk/>
              <pc:sldMasterMk cId="186063827" sldId="2147483660"/>
              <pc:sldLayoutMk cId="1345913619" sldId="2147483663"/>
              <ac:picMk id="3" creationId="{7E3FFBF2-2909-57AB-8605-E2E2B06464DA}"/>
            </ac:picMkLst>
          </pc:picChg>
          <pc:picChg chg="del">
            <ac:chgData name="MKT GrupoHazul" userId="316a1c61-d780-4510-a9da-28da01a5148f" providerId="ADAL" clId="{39C090D7-D513-4127-A334-CAD9A46B55AC}" dt="2025-10-15T17:19:05.791" v="21" actId="478"/>
            <ac:picMkLst>
              <pc:docMk/>
              <pc:sldMasterMk cId="186063827" sldId="2147483660"/>
              <pc:sldLayoutMk cId="1345913619" sldId="2147483663"/>
              <ac:picMk id="4" creationId="{8CF21524-E7D7-E7E8-35C2-6F0B04B66AD5}"/>
            </ac:picMkLst>
          </pc:picChg>
          <pc:picChg chg="del">
            <ac:chgData name="MKT GrupoHazul" userId="316a1c61-d780-4510-a9da-28da01a5148f" providerId="ADAL" clId="{39C090D7-D513-4127-A334-CAD9A46B55AC}" dt="2025-10-15T17:19:04.231" v="19" actId="478"/>
            <ac:picMkLst>
              <pc:docMk/>
              <pc:sldMasterMk cId="186063827" sldId="2147483660"/>
              <pc:sldLayoutMk cId="1345913619" sldId="2147483663"/>
              <ac:picMk id="9" creationId="{F1759DE5-6D6C-935E-BE73-F2AA13A3CFC4}"/>
            </ac:picMkLst>
          </pc:picChg>
          <pc:picChg chg="add mod">
            <ac:chgData name="MKT GrupoHazul" userId="316a1c61-d780-4510-a9da-28da01a5148f" providerId="ADAL" clId="{39C090D7-D513-4127-A334-CAD9A46B55AC}" dt="2025-10-15T17:21:10.457" v="23" actId="1076"/>
            <ac:picMkLst>
              <pc:docMk/>
              <pc:sldMasterMk cId="186063827" sldId="2147483660"/>
              <pc:sldLayoutMk cId="1345913619" sldId="2147483663"/>
              <ac:picMk id="10" creationId="{329E36AA-F4A1-DCE8-F5E8-6981F84F915A}"/>
            </ac:picMkLst>
          </pc:picChg>
          <pc:picChg chg="del">
            <ac:chgData name="MKT GrupoHazul" userId="316a1c61-d780-4510-a9da-28da01a5148f" providerId="ADAL" clId="{39C090D7-D513-4127-A334-CAD9A46B55AC}" dt="2025-10-15T17:19:04.790" v="20" actId="478"/>
            <ac:picMkLst>
              <pc:docMk/>
              <pc:sldMasterMk cId="186063827" sldId="2147483660"/>
              <pc:sldLayoutMk cId="1345913619" sldId="2147483663"/>
              <ac:picMk id="11" creationId="{38B688CD-9106-52DE-294F-640D61EEFCF6}"/>
            </ac:picMkLst>
          </pc:picChg>
          <pc:picChg chg="add del mod">
            <ac:chgData name="MKT GrupoHazul" userId="316a1c61-d780-4510-a9da-28da01a5148f" providerId="ADAL" clId="{39C090D7-D513-4127-A334-CAD9A46B55AC}" dt="2025-10-15T17:43:27.135" v="112" actId="478"/>
            <ac:picMkLst>
              <pc:docMk/>
              <pc:sldMasterMk cId="186063827" sldId="2147483660"/>
              <pc:sldLayoutMk cId="1345913619" sldId="2147483663"/>
              <ac:picMk id="12" creationId="{14FB3CD4-0A97-574A-0EDB-901BBD8EDBA2}"/>
            </ac:picMkLst>
          </pc:picChg>
          <pc:picChg chg="add mod">
            <ac:chgData name="MKT GrupoHazul" userId="316a1c61-d780-4510-a9da-28da01a5148f" providerId="ADAL" clId="{39C090D7-D513-4127-A334-CAD9A46B55AC}" dt="2025-10-15T17:21:25.848" v="24"/>
            <ac:picMkLst>
              <pc:docMk/>
              <pc:sldMasterMk cId="186063827" sldId="2147483660"/>
              <pc:sldLayoutMk cId="1345913619" sldId="2147483663"/>
              <ac:picMk id="17" creationId="{16AD0D68-F671-7C95-592D-836F679C5958}"/>
            </ac:picMkLst>
          </pc:picChg>
          <pc:picChg chg="add mod">
            <ac:chgData name="MKT GrupoHazul" userId="316a1c61-d780-4510-a9da-28da01a5148f" providerId="ADAL" clId="{39C090D7-D513-4127-A334-CAD9A46B55AC}" dt="2025-10-15T17:21:25.848" v="24"/>
            <ac:picMkLst>
              <pc:docMk/>
              <pc:sldMasterMk cId="186063827" sldId="2147483660"/>
              <pc:sldLayoutMk cId="1345913619" sldId="2147483663"/>
              <ac:picMk id="18" creationId="{81E2DB99-23F1-5E13-544D-6B8C4D496559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20:22.859" v="166" actId="1076"/>
          <pc:sldLayoutMkLst>
            <pc:docMk/>
            <pc:sldMasterMk cId="186063827" sldId="2147483660"/>
            <pc:sldLayoutMk cId="3495662971" sldId="2147483664"/>
          </pc:sldLayoutMkLst>
          <pc:spChg chg="add mod">
            <ac:chgData name="MKT GrupoHazul" userId="316a1c61-d780-4510-a9da-28da01a5148f" providerId="ADAL" clId="{39C090D7-D513-4127-A334-CAD9A46B55AC}" dt="2025-10-15T17:26:06.992" v="39"/>
            <ac:spMkLst>
              <pc:docMk/>
              <pc:sldMasterMk cId="186063827" sldId="2147483660"/>
              <pc:sldLayoutMk cId="3495662971" sldId="2147483664"/>
              <ac:spMk id="5" creationId="{E123C223-16E9-9ABE-2D12-8284D9D408CC}"/>
            </ac:spMkLst>
          </pc:spChg>
          <pc:spChg chg="add mod">
            <ac:chgData name="MKT GrupoHazul" userId="316a1c61-d780-4510-a9da-28da01a5148f" providerId="ADAL" clId="{39C090D7-D513-4127-A334-CAD9A46B55AC}" dt="2025-10-15T17:26:06.992" v="39"/>
            <ac:spMkLst>
              <pc:docMk/>
              <pc:sldMasterMk cId="186063827" sldId="2147483660"/>
              <pc:sldLayoutMk cId="3495662971" sldId="2147483664"/>
              <ac:spMk id="6" creationId="{A06B4157-A7B3-70E7-956F-E965FBD9E9B9}"/>
            </ac:spMkLst>
          </pc:spChg>
          <pc:spChg chg="add mod">
            <ac:chgData name="MKT GrupoHazul" userId="316a1c61-d780-4510-a9da-28da01a5148f" providerId="ADAL" clId="{39C090D7-D513-4127-A334-CAD9A46B55AC}" dt="2025-10-15T17:26:06.992" v="39"/>
            <ac:spMkLst>
              <pc:docMk/>
              <pc:sldMasterMk cId="186063827" sldId="2147483660"/>
              <pc:sldLayoutMk cId="3495662971" sldId="2147483664"/>
              <ac:spMk id="7" creationId="{CE5EA669-CC02-382A-566A-4D513826116E}"/>
            </ac:spMkLst>
          </pc:spChg>
          <pc:spChg chg="add mod">
            <ac:chgData name="MKT GrupoHazul" userId="316a1c61-d780-4510-a9da-28da01a5148f" providerId="ADAL" clId="{39C090D7-D513-4127-A334-CAD9A46B55AC}" dt="2025-10-15T17:26:06.992" v="39"/>
            <ac:spMkLst>
              <pc:docMk/>
              <pc:sldMasterMk cId="186063827" sldId="2147483660"/>
              <pc:sldLayoutMk cId="3495662971" sldId="2147483664"/>
              <ac:spMk id="8" creationId="{57D427AA-7024-B16C-C625-697D8D531B6A}"/>
            </ac:spMkLst>
          </pc:spChg>
          <pc:spChg chg="del">
            <ac:chgData name="MKT GrupoHazul" userId="316a1c61-d780-4510-a9da-28da01a5148f" providerId="ADAL" clId="{39C090D7-D513-4127-A334-CAD9A46B55AC}" dt="2025-10-15T17:21:54.438" v="27" actId="478"/>
            <ac:spMkLst>
              <pc:docMk/>
              <pc:sldMasterMk cId="186063827" sldId="2147483660"/>
              <pc:sldLayoutMk cId="3495662971" sldId="2147483664"/>
              <ac:spMk id="13" creationId="{30165D04-6AD2-97E8-2F6B-0CBAF60D847D}"/>
            </ac:spMkLst>
          </pc:spChg>
          <pc:spChg chg="del mod">
            <ac:chgData name="MKT GrupoHazul" userId="316a1c61-d780-4510-a9da-28da01a5148f" providerId="ADAL" clId="{39C090D7-D513-4127-A334-CAD9A46B55AC}" dt="2025-10-15T17:21:57.022" v="32" actId="478"/>
            <ac:spMkLst>
              <pc:docMk/>
              <pc:sldMasterMk cId="186063827" sldId="2147483660"/>
              <pc:sldLayoutMk cId="3495662971" sldId="2147483664"/>
              <ac:spMk id="14" creationId="{27802216-73BF-3D77-2307-611DB38D31B6}"/>
            </ac:spMkLst>
          </pc:spChg>
          <pc:spChg chg="del mod">
            <ac:chgData name="MKT GrupoHazul" userId="316a1c61-d780-4510-a9da-28da01a5148f" providerId="ADAL" clId="{39C090D7-D513-4127-A334-CAD9A46B55AC}" dt="2025-10-15T17:21:57.563" v="33" actId="478"/>
            <ac:spMkLst>
              <pc:docMk/>
              <pc:sldMasterMk cId="186063827" sldId="2147483660"/>
              <pc:sldLayoutMk cId="3495662971" sldId="2147483664"/>
              <ac:spMk id="15" creationId="{E48A5AF5-3EB4-5316-2577-42135E5B6320}"/>
            </ac:spMkLst>
          </pc:spChg>
          <pc:spChg chg="del mod">
            <ac:chgData name="MKT GrupoHazul" userId="316a1c61-d780-4510-a9da-28da01a5148f" providerId="ADAL" clId="{39C090D7-D513-4127-A334-CAD9A46B55AC}" dt="2025-10-15T17:21:56.191" v="31" actId="478"/>
            <ac:spMkLst>
              <pc:docMk/>
              <pc:sldMasterMk cId="186063827" sldId="2147483660"/>
              <pc:sldLayoutMk cId="3495662971" sldId="2147483664"/>
              <ac:spMk id="16" creationId="{6B9609C2-2DD7-7B21-FF9A-97DA1AA26D3C}"/>
            </ac:spMkLst>
          </pc:spChg>
          <pc:picChg chg="add mod">
            <ac:chgData name="MKT GrupoHazul" userId="316a1c61-d780-4510-a9da-28da01a5148f" providerId="ADAL" clId="{39C090D7-D513-4127-A334-CAD9A46B55AC}" dt="2025-10-15T17:26:26.408" v="43" actId="1037"/>
            <ac:picMkLst>
              <pc:docMk/>
              <pc:sldMasterMk cId="186063827" sldId="2147483660"/>
              <pc:sldLayoutMk cId="3495662971" sldId="2147483664"/>
              <ac:picMk id="3" creationId="{6DCC395D-0E68-7976-D0B0-7531C3E22268}"/>
            </ac:picMkLst>
          </pc:picChg>
          <pc:picChg chg="add del mod">
            <ac:chgData name="MKT GrupoHazul" userId="316a1c61-d780-4510-a9da-28da01a5148f" providerId="ADAL" clId="{39C090D7-D513-4127-A334-CAD9A46B55AC}" dt="2025-10-15T17:43:25.421" v="111" actId="478"/>
            <ac:picMkLst>
              <pc:docMk/>
              <pc:sldMasterMk cId="186063827" sldId="2147483660"/>
              <pc:sldLayoutMk cId="3495662971" sldId="2147483664"/>
              <ac:picMk id="4" creationId="{50BDF3D4-29FD-004D-A9ED-B7AACC20A891}"/>
            </ac:picMkLst>
          </pc:picChg>
          <pc:picChg chg="add mod">
            <ac:chgData name="MKT GrupoHazul" userId="316a1c61-d780-4510-a9da-28da01a5148f" providerId="ADAL" clId="{39C090D7-D513-4127-A334-CAD9A46B55AC}" dt="2025-10-15T18:20:22.859" v="166" actId="1076"/>
            <ac:picMkLst>
              <pc:docMk/>
              <pc:sldMasterMk cId="186063827" sldId="2147483660"/>
              <pc:sldLayoutMk cId="3495662971" sldId="2147483664"/>
              <ac:picMk id="4" creationId="{B1368825-166D-16C3-A262-8B74DA709B8B}"/>
            </ac:picMkLst>
          </pc:picChg>
          <pc:picChg chg="add mod">
            <ac:chgData name="MKT GrupoHazul" userId="316a1c61-d780-4510-a9da-28da01a5148f" providerId="ADAL" clId="{39C090D7-D513-4127-A334-CAD9A46B55AC}" dt="2025-10-15T17:26:06.992" v="39"/>
            <ac:picMkLst>
              <pc:docMk/>
              <pc:sldMasterMk cId="186063827" sldId="2147483660"/>
              <pc:sldLayoutMk cId="3495662971" sldId="2147483664"/>
              <ac:picMk id="9" creationId="{B501CC46-9D87-F8F3-328C-58B2FF80E1F6}"/>
            </ac:picMkLst>
          </pc:picChg>
          <pc:picChg chg="del">
            <ac:chgData name="MKT GrupoHazul" userId="316a1c61-d780-4510-a9da-28da01a5148f" providerId="ADAL" clId="{39C090D7-D513-4127-A334-CAD9A46B55AC}" dt="2025-10-15T17:21:54.167" v="26" actId="478"/>
            <ac:picMkLst>
              <pc:docMk/>
              <pc:sldMasterMk cId="186063827" sldId="2147483660"/>
              <pc:sldLayoutMk cId="3495662971" sldId="2147483664"/>
              <ac:picMk id="10" creationId="{329E36AA-F4A1-DCE8-F5E8-6981F84F915A}"/>
            </ac:picMkLst>
          </pc:picChg>
          <pc:picChg chg="add mod">
            <ac:chgData name="MKT GrupoHazul" userId="316a1c61-d780-4510-a9da-28da01a5148f" providerId="ADAL" clId="{39C090D7-D513-4127-A334-CAD9A46B55AC}" dt="2025-10-15T17:26:06.992" v="39"/>
            <ac:picMkLst>
              <pc:docMk/>
              <pc:sldMasterMk cId="186063827" sldId="2147483660"/>
              <pc:sldLayoutMk cId="3495662971" sldId="2147483664"/>
              <ac:picMk id="11" creationId="{465D3AB9-0ECF-BCCA-FFAD-9C7C34941F66}"/>
            </ac:picMkLst>
          </pc:picChg>
          <pc:picChg chg="del">
            <ac:chgData name="MKT GrupoHazul" userId="316a1c61-d780-4510-a9da-28da01a5148f" providerId="ADAL" clId="{39C090D7-D513-4127-A334-CAD9A46B55AC}" dt="2025-10-15T17:21:59.244" v="36" actId="478"/>
            <ac:picMkLst>
              <pc:docMk/>
              <pc:sldMasterMk cId="186063827" sldId="2147483660"/>
              <pc:sldLayoutMk cId="3495662971" sldId="2147483664"/>
              <ac:picMk id="12" creationId="{14FB3CD4-0A97-574A-0EDB-901BBD8EDBA2}"/>
            </ac:picMkLst>
          </pc:picChg>
          <pc:picChg chg="del">
            <ac:chgData name="MKT GrupoHazul" userId="316a1c61-d780-4510-a9da-28da01a5148f" providerId="ADAL" clId="{39C090D7-D513-4127-A334-CAD9A46B55AC}" dt="2025-10-15T17:21:58.311" v="34" actId="478"/>
            <ac:picMkLst>
              <pc:docMk/>
              <pc:sldMasterMk cId="186063827" sldId="2147483660"/>
              <pc:sldLayoutMk cId="3495662971" sldId="2147483664"/>
              <ac:picMk id="17" creationId="{16AD0D68-F671-7C95-592D-836F679C5958}"/>
            </ac:picMkLst>
          </pc:picChg>
          <pc:picChg chg="del">
            <ac:chgData name="MKT GrupoHazul" userId="316a1c61-d780-4510-a9da-28da01a5148f" providerId="ADAL" clId="{39C090D7-D513-4127-A334-CAD9A46B55AC}" dt="2025-10-15T17:21:58.837" v="35" actId="478"/>
            <ac:picMkLst>
              <pc:docMk/>
              <pc:sldMasterMk cId="186063827" sldId="2147483660"/>
              <pc:sldLayoutMk cId="3495662971" sldId="2147483664"/>
              <ac:picMk id="18" creationId="{81E2DB99-23F1-5E13-544D-6B8C4D496559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20:37.230" v="169" actId="1076"/>
          <pc:sldLayoutMkLst>
            <pc:docMk/>
            <pc:sldMasterMk cId="186063827" sldId="2147483660"/>
            <pc:sldLayoutMk cId="3942800149" sldId="2147483665"/>
          </pc:sldLayoutMkLst>
          <pc:spChg chg="del">
            <ac:chgData name="MKT GrupoHazul" userId="316a1c61-d780-4510-a9da-28da01a5148f" providerId="ADAL" clId="{39C090D7-D513-4127-A334-CAD9A46B55AC}" dt="2025-10-15T17:29:09.261" v="46" actId="478"/>
            <ac:spMkLst>
              <pc:docMk/>
              <pc:sldMasterMk cId="186063827" sldId="2147483660"/>
              <pc:sldLayoutMk cId="3942800149" sldId="2147483665"/>
              <ac:spMk id="5" creationId="{E123C223-16E9-9ABE-2D12-8284D9D408CC}"/>
            </ac:spMkLst>
          </pc:spChg>
          <pc:spChg chg="del">
            <ac:chgData name="MKT GrupoHazul" userId="316a1c61-d780-4510-a9da-28da01a5148f" providerId="ADAL" clId="{39C090D7-D513-4127-A334-CAD9A46B55AC}" dt="2025-10-15T17:29:10.682" v="48" actId="478"/>
            <ac:spMkLst>
              <pc:docMk/>
              <pc:sldMasterMk cId="186063827" sldId="2147483660"/>
              <pc:sldLayoutMk cId="3942800149" sldId="2147483665"/>
              <ac:spMk id="6" creationId="{A06B4157-A7B3-70E7-956F-E965FBD9E9B9}"/>
            </ac:spMkLst>
          </pc:spChg>
          <pc:spChg chg="del">
            <ac:chgData name="MKT GrupoHazul" userId="316a1c61-d780-4510-a9da-28da01a5148f" providerId="ADAL" clId="{39C090D7-D513-4127-A334-CAD9A46B55AC}" dt="2025-10-15T17:29:10.091" v="47" actId="478"/>
            <ac:spMkLst>
              <pc:docMk/>
              <pc:sldMasterMk cId="186063827" sldId="2147483660"/>
              <pc:sldLayoutMk cId="3942800149" sldId="2147483665"/>
              <ac:spMk id="7" creationId="{CE5EA669-CC02-382A-566A-4D513826116E}"/>
            </ac:spMkLst>
          </pc:spChg>
          <pc:spChg chg="del">
            <ac:chgData name="MKT GrupoHazul" userId="316a1c61-d780-4510-a9da-28da01a5148f" providerId="ADAL" clId="{39C090D7-D513-4127-A334-CAD9A46B55AC}" dt="2025-10-15T17:29:11.282" v="49" actId="478"/>
            <ac:spMkLst>
              <pc:docMk/>
              <pc:sldMasterMk cId="186063827" sldId="2147483660"/>
              <pc:sldLayoutMk cId="3942800149" sldId="2147483665"/>
              <ac:spMk id="8" creationId="{57D427AA-7024-B16C-C625-697D8D531B6A}"/>
            </ac:spMkLst>
          </pc:spChg>
          <pc:spChg chg="add mod">
            <ac:chgData name="MKT GrupoHazul" userId="316a1c61-d780-4510-a9da-28da01a5148f" providerId="ADAL" clId="{39C090D7-D513-4127-A334-CAD9A46B55AC}" dt="2025-10-15T17:30:37.456" v="57"/>
            <ac:spMkLst>
              <pc:docMk/>
              <pc:sldMasterMk cId="186063827" sldId="2147483660"/>
              <pc:sldLayoutMk cId="3942800149" sldId="2147483665"/>
              <ac:spMk id="13" creationId="{6C53DF19-7D64-3771-9F4E-E6E2A8ADBDEA}"/>
            </ac:spMkLst>
          </pc:spChg>
          <pc:spChg chg="add mod">
            <ac:chgData name="MKT GrupoHazul" userId="316a1c61-d780-4510-a9da-28da01a5148f" providerId="ADAL" clId="{39C090D7-D513-4127-A334-CAD9A46B55AC}" dt="2025-10-15T17:30:37.456" v="57"/>
            <ac:spMkLst>
              <pc:docMk/>
              <pc:sldMasterMk cId="186063827" sldId="2147483660"/>
              <pc:sldLayoutMk cId="3942800149" sldId="2147483665"/>
              <ac:spMk id="14" creationId="{9EBF696F-6431-3406-7CDC-D040A5DFBE7E}"/>
            </ac:spMkLst>
          </pc:spChg>
          <pc:spChg chg="add mod">
            <ac:chgData name="MKT GrupoHazul" userId="316a1c61-d780-4510-a9da-28da01a5148f" providerId="ADAL" clId="{39C090D7-D513-4127-A334-CAD9A46B55AC}" dt="2025-10-15T17:30:37.456" v="57"/>
            <ac:spMkLst>
              <pc:docMk/>
              <pc:sldMasterMk cId="186063827" sldId="2147483660"/>
              <pc:sldLayoutMk cId="3942800149" sldId="2147483665"/>
              <ac:spMk id="15" creationId="{B3FC483F-68D9-987F-E2AC-84C935C13ACC}"/>
            </ac:spMkLst>
          </pc:spChg>
          <pc:picChg chg="del">
            <ac:chgData name="MKT GrupoHazul" userId="316a1c61-d780-4510-a9da-28da01a5148f" providerId="ADAL" clId="{39C090D7-D513-4127-A334-CAD9A46B55AC}" dt="2025-10-15T17:29:08.371" v="45" actId="478"/>
            <ac:picMkLst>
              <pc:docMk/>
              <pc:sldMasterMk cId="186063827" sldId="2147483660"/>
              <pc:sldLayoutMk cId="3942800149" sldId="2147483665"/>
              <ac:picMk id="3" creationId="{6DCC395D-0E68-7976-D0B0-7531C3E22268}"/>
            </ac:picMkLst>
          </pc:picChg>
          <pc:picChg chg="add mod">
            <ac:chgData name="MKT GrupoHazul" userId="316a1c61-d780-4510-a9da-28da01a5148f" providerId="ADAL" clId="{39C090D7-D513-4127-A334-CAD9A46B55AC}" dt="2025-10-15T18:20:37.230" v="169" actId="1076"/>
            <ac:picMkLst>
              <pc:docMk/>
              <pc:sldMasterMk cId="186063827" sldId="2147483660"/>
              <pc:sldLayoutMk cId="3942800149" sldId="2147483665"/>
              <ac:picMk id="3" creationId="{BFF3CDF0-5258-2FFF-082D-1048D97A68DC}"/>
            </ac:picMkLst>
          </pc:picChg>
          <pc:picChg chg="del">
            <ac:chgData name="MKT GrupoHazul" userId="316a1c61-d780-4510-a9da-28da01a5148f" providerId="ADAL" clId="{39C090D7-D513-4127-A334-CAD9A46B55AC}" dt="2025-10-15T17:29:13.581" v="52" actId="478"/>
            <ac:picMkLst>
              <pc:docMk/>
              <pc:sldMasterMk cId="186063827" sldId="2147483660"/>
              <pc:sldLayoutMk cId="3942800149" sldId="2147483665"/>
              <ac:picMk id="4" creationId="{50BDF3D4-29FD-004D-A9ED-B7AACC20A891}"/>
            </ac:picMkLst>
          </pc:picChg>
          <pc:picChg chg="del">
            <ac:chgData name="MKT GrupoHazul" userId="316a1c61-d780-4510-a9da-28da01a5148f" providerId="ADAL" clId="{39C090D7-D513-4127-A334-CAD9A46B55AC}" dt="2025-10-15T17:29:12.452" v="50" actId="478"/>
            <ac:picMkLst>
              <pc:docMk/>
              <pc:sldMasterMk cId="186063827" sldId="2147483660"/>
              <pc:sldLayoutMk cId="3942800149" sldId="2147483665"/>
              <ac:picMk id="9" creationId="{B501CC46-9D87-F8F3-328C-58B2FF80E1F6}"/>
            </ac:picMkLst>
          </pc:picChg>
          <pc:picChg chg="add mod">
            <ac:chgData name="MKT GrupoHazul" userId="316a1c61-d780-4510-a9da-28da01a5148f" providerId="ADAL" clId="{39C090D7-D513-4127-A334-CAD9A46B55AC}" dt="2025-10-15T17:30:12.959" v="56" actId="1076"/>
            <ac:picMkLst>
              <pc:docMk/>
              <pc:sldMasterMk cId="186063827" sldId="2147483660"/>
              <pc:sldLayoutMk cId="3942800149" sldId="2147483665"/>
              <ac:picMk id="10" creationId="{DA64D42A-5995-C692-3AAB-03078D5742F3}"/>
            </ac:picMkLst>
          </pc:picChg>
          <pc:picChg chg="del">
            <ac:chgData name="MKT GrupoHazul" userId="316a1c61-d780-4510-a9da-28da01a5148f" providerId="ADAL" clId="{39C090D7-D513-4127-A334-CAD9A46B55AC}" dt="2025-10-15T17:29:12.991" v="51" actId="478"/>
            <ac:picMkLst>
              <pc:docMk/>
              <pc:sldMasterMk cId="186063827" sldId="2147483660"/>
              <pc:sldLayoutMk cId="3942800149" sldId="2147483665"/>
              <ac:picMk id="11" creationId="{465D3AB9-0ECF-BCCA-FFAD-9C7C34941F66}"/>
            </ac:picMkLst>
          </pc:picChg>
          <pc:picChg chg="add del mod">
            <ac:chgData name="MKT GrupoHazul" userId="316a1c61-d780-4510-a9da-28da01a5148f" providerId="ADAL" clId="{39C090D7-D513-4127-A334-CAD9A46B55AC}" dt="2025-10-15T17:43:23.691" v="110" actId="478"/>
            <ac:picMkLst>
              <pc:docMk/>
              <pc:sldMasterMk cId="186063827" sldId="2147483660"/>
              <pc:sldLayoutMk cId="3942800149" sldId="2147483665"/>
              <ac:picMk id="12" creationId="{B21653D2-06A5-1591-F6AE-AC3A962ECFCD}"/>
            </ac:picMkLst>
          </pc:picChg>
          <pc:picChg chg="add mod">
            <ac:chgData name="MKT GrupoHazul" userId="316a1c61-d780-4510-a9da-28da01a5148f" providerId="ADAL" clId="{39C090D7-D513-4127-A334-CAD9A46B55AC}" dt="2025-10-15T17:30:37.456" v="57"/>
            <ac:picMkLst>
              <pc:docMk/>
              <pc:sldMasterMk cId="186063827" sldId="2147483660"/>
              <pc:sldLayoutMk cId="3942800149" sldId="2147483665"/>
              <ac:picMk id="16" creationId="{403B2E2D-48B6-CA55-50CF-2810B3B833BF}"/>
            </ac:picMkLst>
          </pc:picChg>
          <pc:picChg chg="add mod">
            <ac:chgData name="MKT GrupoHazul" userId="316a1c61-d780-4510-a9da-28da01a5148f" providerId="ADAL" clId="{39C090D7-D513-4127-A334-CAD9A46B55AC}" dt="2025-10-15T17:30:37.456" v="57"/>
            <ac:picMkLst>
              <pc:docMk/>
              <pc:sldMasterMk cId="186063827" sldId="2147483660"/>
              <pc:sldLayoutMk cId="3942800149" sldId="2147483665"/>
              <ac:picMk id="17" creationId="{FB84C926-9519-3F2C-1C49-AD56B496F987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22:48.423" v="179" actId="14100"/>
          <pc:sldLayoutMkLst>
            <pc:docMk/>
            <pc:sldMasterMk cId="186063827" sldId="2147483660"/>
            <pc:sldLayoutMk cId="3062404182" sldId="2147483666"/>
          </pc:sldLayoutMkLst>
          <pc:spChg chg="add mod">
            <ac:chgData name="MKT GrupoHazul" userId="316a1c61-d780-4510-a9da-28da01a5148f" providerId="ADAL" clId="{39C090D7-D513-4127-A334-CAD9A46B55AC}" dt="2025-10-15T17:34:33.509" v="68"/>
            <ac:spMkLst>
              <pc:docMk/>
              <pc:sldMasterMk cId="186063827" sldId="2147483660"/>
              <pc:sldLayoutMk cId="3062404182" sldId="2147483666"/>
              <ac:spMk id="5" creationId="{37343DD6-3666-3AAB-45F3-8FC5F3DE61AB}"/>
            </ac:spMkLst>
          </pc:spChg>
          <pc:spChg chg="add mod">
            <ac:chgData name="MKT GrupoHazul" userId="316a1c61-d780-4510-a9da-28da01a5148f" providerId="ADAL" clId="{39C090D7-D513-4127-A334-CAD9A46B55AC}" dt="2025-10-15T17:34:33.509" v="68"/>
            <ac:spMkLst>
              <pc:docMk/>
              <pc:sldMasterMk cId="186063827" sldId="2147483660"/>
              <pc:sldLayoutMk cId="3062404182" sldId="2147483666"/>
              <ac:spMk id="6" creationId="{8AB2F587-2EBA-5301-102A-3CFAB79CB089}"/>
            </ac:spMkLst>
          </pc:spChg>
          <pc:spChg chg="add mod">
            <ac:chgData name="MKT GrupoHazul" userId="316a1c61-d780-4510-a9da-28da01a5148f" providerId="ADAL" clId="{39C090D7-D513-4127-A334-CAD9A46B55AC}" dt="2025-10-15T17:34:33.509" v="68"/>
            <ac:spMkLst>
              <pc:docMk/>
              <pc:sldMasterMk cId="186063827" sldId="2147483660"/>
              <pc:sldLayoutMk cId="3062404182" sldId="2147483666"/>
              <ac:spMk id="7" creationId="{F6EC7599-6F40-21FD-0F4A-E8525CEE33AD}"/>
            </ac:spMkLst>
          </pc:spChg>
          <pc:spChg chg="add mod">
            <ac:chgData name="MKT GrupoHazul" userId="316a1c61-d780-4510-a9da-28da01a5148f" providerId="ADAL" clId="{39C090D7-D513-4127-A334-CAD9A46B55AC}" dt="2025-10-15T17:34:33.509" v="68"/>
            <ac:spMkLst>
              <pc:docMk/>
              <pc:sldMasterMk cId="186063827" sldId="2147483660"/>
              <pc:sldLayoutMk cId="3062404182" sldId="2147483666"/>
              <ac:spMk id="8" creationId="{435E2565-30BA-F565-7CA3-BA085D447B78}"/>
            </ac:spMkLst>
          </pc:spChg>
          <pc:spChg chg="del">
            <ac:chgData name="MKT GrupoHazul" userId="316a1c61-d780-4510-a9da-28da01a5148f" providerId="ADAL" clId="{39C090D7-D513-4127-A334-CAD9A46B55AC}" dt="2025-10-15T17:33:32.498" v="61" actId="478"/>
            <ac:spMkLst>
              <pc:docMk/>
              <pc:sldMasterMk cId="186063827" sldId="2147483660"/>
              <pc:sldLayoutMk cId="3062404182" sldId="2147483666"/>
              <ac:spMk id="13" creationId="{6C53DF19-7D64-3771-9F4E-E6E2A8ADBDEA}"/>
            </ac:spMkLst>
          </pc:spChg>
          <pc:spChg chg="del">
            <ac:chgData name="MKT GrupoHazul" userId="316a1c61-d780-4510-a9da-28da01a5148f" providerId="ADAL" clId="{39C090D7-D513-4127-A334-CAD9A46B55AC}" dt="2025-10-15T17:33:33.037" v="62" actId="478"/>
            <ac:spMkLst>
              <pc:docMk/>
              <pc:sldMasterMk cId="186063827" sldId="2147483660"/>
              <pc:sldLayoutMk cId="3062404182" sldId="2147483666"/>
              <ac:spMk id="14" creationId="{9EBF696F-6431-3406-7CDC-D040A5DFBE7E}"/>
            </ac:spMkLst>
          </pc:spChg>
          <pc:spChg chg="del">
            <ac:chgData name="MKT GrupoHazul" userId="316a1c61-d780-4510-a9da-28da01a5148f" providerId="ADAL" clId="{39C090D7-D513-4127-A334-CAD9A46B55AC}" dt="2025-10-15T17:33:31.508" v="60" actId="478"/>
            <ac:spMkLst>
              <pc:docMk/>
              <pc:sldMasterMk cId="186063827" sldId="2147483660"/>
              <pc:sldLayoutMk cId="3062404182" sldId="2147483666"/>
              <ac:spMk id="15" creationId="{B3FC483F-68D9-987F-E2AC-84C935C13ACC}"/>
            </ac:spMkLst>
          </pc:spChg>
          <pc:picChg chg="add mod">
            <ac:chgData name="MKT GrupoHazul" userId="316a1c61-d780-4510-a9da-28da01a5148f" providerId="ADAL" clId="{39C090D7-D513-4127-A334-CAD9A46B55AC}" dt="2025-10-15T17:34:17.990" v="67" actId="1076"/>
            <ac:picMkLst>
              <pc:docMk/>
              <pc:sldMasterMk cId="186063827" sldId="2147483660"/>
              <pc:sldLayoutMk cId="3062404182" sldId="2147483666"/>
              <ac:picMk id="3" creationId="{D57EEC91-1609-E37E-F6A1-2C5C014DDECC}"/>
            </ac:picMkLst>
          </pc:picChg>
          <pc:picChg chg="add del mod">
            <ac:chgData name="MKT GrupoHazul" userId="316a1c61-d780-4510-a9da-28da01a5148f" providerId="ADAL" clId="{39C090D7-D513-4127-A334-CAD9A46B55AC}" dt="2025-10-15T18:21:56.611" v="174" actId="478"/>
            <ac:picMkLst>
              <pc:docMk/>
              <pc:sldMasterMk cId="186063827" sldId="2147483660"/>
              <pc:sldLayoutMk cId="3062404182" sldId="2147483666"/>
              <ac:picMk id="4" creationId="{4649FAE8-07DB-B472-631E-DE3E7A89B739}"/>
            </ac:picMkLst>
          </pc:picChg>
          <pc:picChg chg="add del mod">
            <ac:chgData name="MKT GrupoHazul" userId="316a1c61-d780-4510-a9da-28da01a5148f" providerId="ADAL" clId="{39C090D7-D513-4127-A334-CAD9A46B55AC}" dt="2025-10-15T17:43:21.811" v="109" actId="478"/>
            <ac:picMkLst>
              <pc:docMk/>
              <pc:sldMasterMk cId="186063827" sldId="2147483660"/>
              <pc:sldLayoutMk cId="3062404182" sldId="2147483666"/>
              <ac:picMk id="4" creationId="{66D4F3E1-9163-71A2-8A82-0E0E8F7638B4}"/>
            </ac:picMkLst>
          </pc:picChg>
          <pc:picChg chg="add mod">
            <ac:chgData name="MKT GrupoHazul" userId="316a1c61-d780-4510-a9da-28da01a5148f" providerId="ADAL" clId="{39C090D7-D513-4127-A334-CAD9A46B55AC}" dt="2025-10-15T17:34:33.509" v="68"/>
            <ac:picMkLst>
              <pc:docMk/>
              <pc:sldMasterMk cId="186063827" sldId="2147483660"/>
              <pc:sldLayoutMk cId="3062404182" sldId="2147483666"/>
              <ac:picMk id="9" creationId="{5AD486E9-F8BF-F405-44A7-D44C1B4522E9}"/>
            </ac:picMkLst>
          </pc:picChg>
          <pc:picChg chg="del">
            <ac:chgData name="MKT GrupoHazul" userId="316a1c61-d780-4510-a9da-28da01a5148f" providerId="ADAL" clId="{39C090D7-D513-4127-A334-CAD9A46B55AC}" dt="2025-10-15T17:33:30.101" v="59" actId="478"/>
            <ac:picMkLst>
              <pc:docMk/>
              <pc:sldMasterMk cId="186063827" sldId="2147483660"/>
              <pc:sldLayoutMk cId="3062404182" sldId="2147483666"/>
              <ac:picMk id="10" creationId="{DA64D42A-5995-C692-3AAB-03078D5742F3}"/>
            </ac:picMkLst>
          </pc:picChg>
          <pc:picChg chg="add mod">
            <ac:chgData name="MKT GrupoHazul" userId="316a1c61-d780-4510-a9da-28da01a5148f" providerId="ADAL" clId="{39C090D7-D513-4127-A334-CAD9A46B55AC}" dt="2025-10-15T17:34:33.509" v="68"/>
            <ac:picMkLst>
              <pc:docMk/>
              <pc:sldMasterMk cId="186063827" sldId="2147483660"/>
              <pc:sldLayoutMk cId="3062404182" sldId="2147483666"/>
              <ac:picMk id="11" creationId="{C829E0C7-2651-F93F-19A4-DB91EE7FA9DE}"/>
            </ac:picMkLst>
          </pc:picChg>
          <pc:picChg chg="add mod">
            <ac:chgData name="MKT GrupoHazul" userId="316a1c61-d780-4510-a9da-28da01a5148f" providerId="ADAL" clId="{39C090D7-D513-4127-A334-CAD9A46B55AC}" dt="2025-10-15T18:22:48.423" v="179" actId="14100"/>
            <ac:picMkLst>
              <pc:docMk/>
              <pc:sldMasterMk cId="186063827" sldId="2147483660"/>
              <pc:sldLayoutMk cId="3062404182" sldId="2147483666"/>
              <ac:picMk id="12" creationId="{5F1BA082-2F06-B326-2AFB-748EC42B1DBB}"/>
            </ac:picMkLst>
          </pc:picChg>
          <pc:picChg chg="del">
            <ac:chgData name="MKT GrupoHazul" userId="316a1c61-d780-4510-a9da-28da01a5148f" providerId="ADAL" clId="{39C090D7-D513-4127-A334-CAD9A46B55AC}" dt="2025-10-15T17:33:34.867" v="65" actId="478"/>
            <ac:picMkLst>
              <pc:docMk/>
              <pc:sldMasterMk cId="186063827" sldId="2147483660"/>
              <pc:sldLayoutMk cId="3062404182" sldId="2147483666"/>
              <ac:picMk id="12" creationId="{B21653D2-06A5-1591-F6AE-AC3A962ECFCD}"/>
            </ac:picMkLst>
          </pc:picChg>
          <pc:picChg chg="del">
            <ac:chgData name="MKT GrupoHazul" userId="316a1c61-d780-4510-a9da-28da01a5148f" providerId="ADAL" clId="{39C090D7-D513-4127-A334-CAD9A46B55AC}" dt="2025-10-15T17:33:33.548" v="63" actId="478"/>
            <ac:picMkLst>
              <pc:docMk/>
              <pc:sldMasterMk cId="186063827" sldId="2147483660"/>
              <pc:sldLayoutMk cId="3062404182" sldId="2147483666"/>
              <ac:picMk id="16" creationId="{403B2E2D-48B6-CA55-50CF-2810B3B833BF}"/>
            </ac:picMkLst>
          </pc:picChg>
          <pc:picChg chg="del">
            <ac:chgData name="MKT GrupoHazul" userId="316a1c61-d780-4510-a9da-28da01a5148f" providerId="ADAL" clId="{39C090D7-D513-4127-A334-CAD9A46B55AC}" dt="2025-10-15T17:33:34.077" v="64" actId="478"/>
            <ac:picMkLst>
              <pc:docMk/>
              <pc:sldMasterMk cId="186063827" sldId="2147483660"/>
              <pc:sldLayoutMk cId="3062404182" sldId="2147483666"/>
              <ac:picMk id="17" creationId="{FB84C926-9519-3F2C-1C49-AD56B496F987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45:36.849" v="183" actId="1076"/>
          <pc:sldLayoutMkLst>
            <pc:docMk/>
            <pc:sldMasterMk cId="186063827" sldId="2147483660"/>
            <pc:sldLayoutMk cId="1695498245" sldId="2147483667"/>
          </pc:sldLayoutMkLst>
          <pc:spChg chg="del">
            <ac:chgData name="MKT GrupoHazul" userId="316a1c61-d780-4510-a9da-28da01a5148f" providerId="ADAL" clId="{39C090D7-D513-4127-A334-CAD9A46B55AC}" dt="2025-10-15T17:34:43.339" v="71" actId="478"/>
            <ac:spMkLst>
              <pc:docMk/>
              <pc:sldMasterMk cId="186063827" sldId="2147483660"/>
              <pc:sldLayoutMk cId="1695498245" sldId="2147483667"/>
              <ac:spMk id="5" creationId="{37343DD6-3666-3AAB-45F3-8FC5F3DE61AB}"/>
            </ac:spMkLst>
          </pc:spChg>
          <pc:spChg chg="del">
            <ac:chgData name="MKT GrupoHazul" userId="316a1c61-d780-4510-a9da-28da01a5148f" providerId="ADAL" clId="{39C090D7-D513-4127-A334-CAD9A46B55AC}" dt="2025-10-15T17:34:44.589" v="73" actId="478"/>
            <ac:spMkLst>
              <pc:docMk/>
              <pc:sldMasterMk cId="186063827" sldId="2147483660"/>
              <pc:sldLayoutMk cId="1695498245" sldId="2147483667"/>
              <ac:spMk id="6" creationId="{8AB2F587-2EBA-5301-102A-3CFAB79CB089}"/>
            </ac:spMkLst>
          </pc:spChg>
          <pc:spChg chg="del">
            <ac:chgData name="MKT GrupoHazul" userId="316a1c61-d780-4510-a9da-28da01a5148f" providerId="ADAL" clId="{39C090D7-D513-4127-A334-CAD9A46B55AC}" dt="2025-10-15T17:34:43.989" v="72" actId="478"/>
            <ac:spMkLst>
              <pc:docMk/>
              <pc:sldMasterMk cId="186063827" sldId="2147483660"/>
              <pc:sldLayoutMk cId="1695498245" sldId="2147483667"/>
              <ac:spMk id="7" creationId="{F6EC7599-6F40-21FD-0F4A-E8525CEE33AD}"/>
            </ac:spMkLst>
          </pc:spChg>
          <pc:spChg chg="del">
            <ac:chgData name="MKT GrupoHazul" userId="316a1c61-d780-4510-a9da-28da01a5148f" providerId="ADAL" clId="{39C090D7-D513-4127-A334-CAD9A46B55AC}" dt="2025-10-15T17:34:45.379" v="74" actId="478"/>
            <ac:spMkLst>
              <pc:docMk/>
              <pc:sldMasterMk cId="186063827" sldId="2147483660"/>
              <pc:sldLayoutMk cId="1695498245" sldId="2147483667"/>
              <ac:spMk id="8" creationId="{435E2565-30BA-F565-7CA3-BA085D447B78}"/>
            </ac:spMkLst>
          </pc:spChg>
          <pc:spChg chg="add mod">
            <ac:chgData name="MKT GrupoHazul" userId="316a1c61-d780-4510-a9da-28da01a5148f" providerId="ADAL" clId="{39C090D7-D513-4127-A334-CAD9A46B55AC}" dt="2025-10-15T17:38:13.344" v="80"/>
            <ac:spMkLst>
              <pc:docMk/>
              <pc:sldMasterMk cId="186063827" sldId="2147483660"/>
              <pc:sldLayoutMk cId="1695498245" sldId="2147483667"/>
              <ac:spMk id="13" creationId="{0B4A6330-4F23-3D54-3EF1-A7254288894E}"/>
            </ac:spMkLst>
          </pc:spChg>
          <pc:spChg chg="add mod">
            <ac:chgData name="MKT GrupoHazul" userId="316a1c61-d780-4510-a9da-28da01a5148f" providerId="ADAL" clId="{39C090D7-D513-4127-A334-CAD9A46B55AC}" dt="2025-10-15T17:38:13.344" v="80"/>
            <ac:spMkLst>
              <pc:docMk/>
              <pc:sldMasterMk cId="186063827" sldId="2147483660"/>
              <pc:sldLayoutMk cId="1695498245" sldId="2147483667"/>
              <ac:spMk id="14" creationId="{109BC88D-6CA8-18F7-BD88-D3E56CF5FE73}"/>
            </ac:spMkLst>
          </pc:spChg>
          <pc:spChg chg="add mod">
            <ac:chgData name="MKT GrupoHazul" userId="316a1c61-d780-4510-a9da-28da01a5148f" providerId="ADAL" clId="{39C090D7-D513-4127-A334-CAD9A46B55AC}" dt="2025-10-15T17:38:13.344" v="80"/>
            <ac:spMkLst>
              <pc:docMk/>
              <pc:sldMasterMk cId="186063827" sldId="2147483660"/>
              <pc:sldLayoutMk cId="1695498245" sldId="2147483667"/>
              <ac:spMk id="15" creationId="{FE19D174-EDD2-6BD6-5FE6-6658211B61D2}"/>
            </ac:spMkLst>
          </pc:spChg>
          <pc:spChg chg="add mod">
            <ac:chgData name="MKT GrupoHazul" userId="316a1c61-d780-4510-a9da-28da01a5148f" providerId="ADAL" clId="{39C090D7-D513-4127-A334-CAD9A46B55AC}" dt="2025-10-15T17:38:13.344" v="80"/>
            <ac:spMkLst>
              <pc:docMk/>
              <pc:sldMasterMk cId="186063827" sldId="2147483660"/>
              <pc:sldLayoutMk cId="1695498245" sldId="2147483667"/>
              <ac:spMk id="16" creationId="{6208B065-E073-E3D2-AC21-B5DB67460298}"/>
            </ac:spMkLst>
          </pc:spChg>
          <pc:picChg chg="add mod">
            <ac:chgData name="MKT GrupoHazul" userId="316a1c61-d780-4510-a9da-28da01a5148f" providerId="ADAL" clId="{39C090D7-D513-4127-A334-CAD9A46B55AC}" dt="2025-10-15T18:45:36.849" v="183" actId="1076"/>
            <ac:picMkLst>
              <pc:docMk/>
              <pc:sldMasterMk cId="186063827" sldId="2147483660"/>
              <pc:sldLayoutMk cId="1695498245" sldId="2147483667"/>
              <ac:picMk id="3" creationId="{B0E5065F-431A-80DC-91B1-514DBFD24A62}"/>
            </ac:picMkLst>
          </pc:picChg>
          <pc:picChg chg="del">
            <ac:chgData name="MKT GrupoHazul" userId="316a1c61-d780-4510-a9da-28da01a5148f" providerId="ADAL" clId="{39C090D7-D513-4127-A334-CAD9A46B55AC}" dt="2025-10-15T17:34:42.652" v="70" actId="478"/>
            <ac:picMkLst>
              <pc:docMk/>
              <pc:sldMasterMk cId="186063827" sldId="2147483660"/>
              <pc:sldLayoutMk cId="1695498245" sldId="2147483667"/>
              <ac:picMk id="3" creationId="{D57EEC91-1609-E37E-F6A1-2C5C014DDECC}"/>
            </ac:picMkLst>
          </pc:picChg>
          <pc:picChg chg="del">
            <ac:chgData name="MKT GrupoHazul" userId="316a1c61-d780-4510-a9da-28da01a5148f" providerId="ADAL" clId="{39C090D7-D513-4127-A334-CAD9A46B55AC}" dt="2025-10-15T17:34:47.664" v="77" actId="478"/>
            <ac:picMkLst>
              <pc:docMk/>
              <pc:sldMasterMk cId="186063827" sldId="2147483660"/>
              <pc:sldLayoutMk cId="1695498245" sldId="2147483667"/>
              <ac:picMk id="4" creationId="{66D4F3E1-9163-71A2-8A82-0E0E8F7638B4}"/>
            </ac:picMkLst>
          </pc:picChg>
          <pc:picChg chg="del">
            <ac:chgData name="MKT GrupoHazul" userId="316a1c61-d780-4510-a9da-28da01a5148f" providerId="ADAL" clId="{39C090D7-D513-4127-A334-CAD9A46B55AC}" dt="2025-10-15T17:34:46.268" v="75" actId="478"/>
            <ac:picMkLst>
              <pc:docMk/>
              <pc:sldMasterMk cId="186063827" sldId="2147483660"/>
              <pc:sldLayoutMk cId="1695498245" sldId="2147483667"/>
              <ac:picMk id="9" creationId="{5AD486E9-F8BF-F405-44A7-D44C1B4522E9}"/>
            </ac:picMkLst>
          </pc:picChg>
          <pc:picChg chg="add mod">
            <ac:chgData name="MKT GrupoHazul" userId="316a1c61-d780-4510-a9da-28da01a5148f" providerId="ADAL" clId="{39C090D7-D513-4127-A334-CAD9A46B55AC}" dt="2025-10-15T17:38:01.354" v="79" actId="1076"/>
            <ac:picMkLst>
              <pc:docMk/>
              <pc:sldMasterMk cId="186063827" sldId="2147483660"/>
              <pc:sldLayoutMk cId="1695498245" sldId="2147483667"/>
              <ac:picMk id="10" creationId="{88F00DC5-45B6-6A01-06C5-02E6AA8C99E1}"/>
            </ac:picMkLst>
          </pc:picChg>
          <pc:picChg chg="del">
            <ac:chgData name="MKT GrupoHazul" userId="316a1c61-d780-4510-a9da-28da01a5148f" providerId="ADAL" clId="{39C090D7-D513-4127-A334-CAD9A46B55AC}" dt="2025-10-15T17:34:46.999" v="76" actId="478"/>
            <ac:picMkLst>
              <pc:docMk/>
              <pc:sldMasterMk cId="186063827" sldId="2147483660"/>
              <pc:sldLayoutMk cId="1695498245" sldId="2147483667"/>
              <ac:picMk id="11" creationId="{C829E0C7-2651-F93F-19A4-DB91EE7FA9DE}"/>
            </ac:picMkLst>
          </pc:picChg>
          <pc:picChg chg="add del mod">
            <ac:chgData name="MKT GrupoHazul" userId="316a1c61-d780-4510-a9da-28da01a5148f" providerId="ADAL" clId="{39C090D7-D513-4127-A334-CAD9A46B55AC}" dt="2025-10-15T17:43:19.482" v="108" actId="478"/>
            <ac:picMkLst>
              <pc:docMk/>
              <pc:sldMasterMk cId="186063827" sldId="2147483660"/>
              <pc:sldLayoutMk cId="1695498245" sldId="2147483667"/>
              <ac:picMk id="12" creationId="{FAF6D70B-C17D-BFB2-1778-1EB501CA6217}"/>
            </ac:picMkLst>
          </pc:picChg>
          <pc:picChg chg="add mod">
            <ac:chgData name="MKT GrupoHazul" userId="316a1c61-d780-4510-a9da-28da01a5148f" providerId="ADAL" clId="{39C090D7-D513-4127-A334-CAD9A46B55AC}" dt="2025-10-15T17:38:13.344" v="80"/>
            <ac:picMkLst>
              <pc:docMk/>
              <pc:sldMasterMk cId="186063827" sldId="2147483660"/>
              <pc:sldLayoutMk cId="1695498245" sldId="2147483667"/>
              <ac:picMk id="17" creationId="{75C1700C-507B-806C-EB45-BE33C50E02A2}"/>
            </ac:picMkLst>
          </pc:picChg>
          <pc:picChg chg="add mod">
            <ac:chgData name="MKT GrupoHazul" userId="316a1c61-d780-4510-a9da-28da01a5148f" providerId="ADAL" clId="{39C090D7-D513-4127-A334-CAD9A46B55AC}" dt="2025-10-15T17:38:13.344" v="80"/>
            <ac:picMkLst>
              <pc:docMk/>
              <pc:sldMasterMk cId="186063827" sldId="2147483660"/>
              <pc:sldLayoutMk cId="1695498245" sldId="2147483667"/>
              <ac:picMk id="18" creationId="{C6D39F89-3EC6-DB5D-A652-9F5DBF2A37C5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45:56.384" v="188" actId="1076"/>
          <pc:sldLayoutMkLst>
            <pc:docMk/>
            <pc:sldMasterMk cId="186063827" sldId="2147483660"/>
            <pc:sldLayoutMk cId="60720066" sldId="2147483668"/>
          </pc:sldLayoutMkLst>
          <pc:spChg chg="add mod">
            <ac:chgData name="MKT GrupoHazul" userId="316a1c61-d780-4510-a9da-28da01a5148f" providerId="ADAL" clId="{39C090D7-D513-4127-A334-CAD9A46B55AC}" dt="2025-10-15T17:39:20.749" v="93"/>
            <ac:spMkLst>
              <pc:docMk/>
              <pc:sldMasterMk cId="186063827" sldId="2147483660"/>
              <pc:sldLayoutMk cId="60720066" sldId="2147483668"/>
              <ac:spMk id="5" creationId="{6753BD50-170F-09A4-0175-8AD068394B46}"/>
            </ac:spMkLst>
          </pc:spChg>
          <pc:spChg chg="add mod">
            <ac:chgData name="MKT GrupoHazul" userId="316a1c61-d780-4510-a9da-28da01a5148f" providerId="ADAL" clId="{39C090D7-D513-4127-A334-CAD9A46B55AC}" dt="2025-10-15T17:39:20.749" v="93"/>
            <ac:spMkLst>
              <pc:docMk/>
              <pc:sldMasterMk cId="186063827" sldId="2147483660"/>
              <pc:sldLayoutMk cId="60720066" sldId="2147483668"/>
              <ac:spMk id="6" creationId="{67759F44-1FE1-348D-7044-49A4EA70D2E9}"/>
            </ac:spMkLst>
          </pc:spChg>
          <pc:spChg chg="add mod">
            <ac:chgData name="MKT GrupoHazul" userId="316a1c61-d780-4510-a9da-28da01a5148f" providerId="ADAL" clId="{39C090D7-D513-4127-A334-CAD9A46B55AC}" dt="2025-10-15T17:39:20.749" v="93"/>
            <ac:spMkLst>
              <pc:docMk/>
              <pc:sldMasterMk cId="186063827" sldId="2147483660"/>
              <pc:sldLayoutMk cId="60720066" sldId="2147483668"/>
              <ac:spMk id="7" creationId="{FF082CC5-C36F-8090-CAD4-650B8A9DF426}"/>
            </ac:spMkLst>
          </pc:spChg>
          <pc:spChg chg="add mod">
            <ac:chgData name="MKT GrupoHazul" userId="316a1c61-d780-4510-a9da-28da01a5148f" providerId="ADAL" clId="{39C090D7-D513-4127-A334-CAD9A46B55AC}" dt="2025-10-15T17:39:20.749" v="93"/>
            <ac:spMkLst>
              <pc:docMk/>
              <pc:sldMasterMk cId="186063827" sldId="2147483660"/>
              <pc:sldLayoutMk cId="60720066" sldId="2147483668"/>
              <ac:spMk id="8" creationId="{9B39B636-2049-BDEE-BCBA-8922A85C1371}"/>
            </ac:spMkLst>
          </pc:spChg>
          <pc:spChg chg="del">
            <ac:chgData name="MKT GrupoHazul" userId="316a1c61-d780-4510-a9da-28da01a5148f" providerId="ADAL" clId="{39C090D7-D513-4127-A334-CAD9A46B55AC}" dt="2025-10-15T17:38:38.545" v="84" actId="478"/>
            <ac:spMkLst>
              <pc:docMk/>
              <pc:sldMasterMk cId="186063827" sldId="2147483660"/>
              <pc:sldLayoutMk cId="60720066" sldId="2147483668"/>
              <ac:spMk id="13" creationId="{0B4A6330-4F23-3D54-3EF1-A7254288894E}"/>
            </ac:spMkLst>
          </pc:spChg>
          <pc:spChg chg="del">
            <ac:chgData name="MKT GrupoHazul" userId="316a1c61-d780-4510-a9da-28da01a5148f" providerId="ADAL" clId="{39C090D7-D513-4127-A334-CAD9A46B55AC}" dt="2025-10-15T17:38:40.134" v="86" actId="478"/>
            <ac:spMkLst>
              <pc:docMk/>
              <pc:sldMasterMk cId="186063827" sldId="2147483660"/>
              <pc:sldLayoutMk cId="60720066" sldId="2147483668"/>
              <ac:spMk id="14" creationId="{109BC88D-6CA8-18F7-BD88-D3E56CF5FE73}"/>
            </ac:spMkLst>
          </pc:spChg>
          <pc:spChg chg="del">
            <ac:chgData name="MKT GrupoHazul" userId="316a1c61-d780-4510-a9da-28da01a5148f" providerId="ADAL" clId="{39C090D7-D513-4127-A334-CAD9A46B55AC}" dt="2025-10-15T17:38:39.314" v="85" actId="478"/>
            <ac:spMkLst>
              <pc:docMk/>
              <pc:sldMasterMk cId="186063827" sldId="2147483660"/>
              <pc:sldLayoutMk cId="60720066" sldId="2147483668"/>
              <ac:spMk id="15" creationId="{FE19D174-EDD2-6BD6-5FE6-6658211B61D2}"/>
            </ac:spMkLst>
          </pc:spChg>
          <pc:spChg chg="del">
            <ac:chgData name="MKT GrupoHazul" userId="316a1c61-d780-4510-a9da-28da01a5148f" providerId="ADAL" clId="{39C090D7-D513-4127-A334-CAD9A46B55AC}" dt="2025-10-15T17:38:40.959" v="87" actId="478"/>
            <ac:spMkLst>
              <pc:docMk/>
              <pc:sldMasterMk cId="186063827" sldId="2147483660"/>
              <pc:sldLayoutMk cId="60720066" sldId="2147483668"/>
              <ac:spMk id="16" creationId="{6208B065-E073-E3D2-AC21-B5DB67460298}"/>
            </ac:spMkLst>
          </pc:spChg>
          <pc:picChg chg="add mod">
            <ac:chgData name="MKT GrupoHazul" userId="316a1c61-d780-4510-a9da-28da01a5148f" providerId="ADAL" clId="{39C090D7-D513-4127-A334-CAD9A46B55AC}" dt="2025-10-15T17:39:07.856" v="92" actId="1076"/>
            <ac:picMkLst>
              <pc:docMk/>
              <pc:sldMasterMk cId="186063827" sldId="2147483660"/>
              <pc:sldLayoutMk cId="60720066" sldId="2147483668"/>
              <ac:picMk id="3" creationId="{630D97E2-FA36-E063-DFE9-C38776C5BA8C}"/>
            </ac:picMkLst>
          </pc:picChg>
          <pc:picChg chg="add del mod">
            <ac:chgData name="MKT GrupoHazul" userId="316a1c61-d780-4510-a9da-28da01a5148f" providerId="ADAL" clId="{39C090D7-D513-4127-A334-CAD9A46B55AC}" dt="2025-10-15T17:43:18.361" v="107" actId="478"/>
            <ac:picMkLst>
              <pc:docMk/>
              <pc:sldMasterMk cId="186063827" sldId="2147483660"/>
              <pc:sldLayoutMk cId="60720066" sldId="2147483668"/>
              <ac:picMk id="4" creationId="{A6EE3FBC-0D4D-40A2-2DA3-82EA94BE4E48}"/>
            </ac:picMkLst>
          </pc:picChg>
          <pc:picChg chg="add mod">
            <ac:chgData name="MKT GrupoHazul" userId="316a1c61-d780-4510-a9da-28da01a5148f" providerId="ADAL" clId="{39C090D7-D513-4127-A334-CAD9A46B55AC}" dt="2025-10-15T18:45:56.384" v="188" actId="1076"/>
            <ac:picMkLst>
              <pc:docMk/>
              <pc:sldMasterMk cId="186063827" sldId="2147483660"/>
              <pc:sldLayoutMk cId="60720066" sldId="2147483668"/>
              <ac:picMk id="4" creationId="{DD2182C6-A40C-7718-2A9C-F5329383C00B}"/>
            </ac:picMkLst>
          </pc:picChg>
          <pc:picChg chg="add mod">
            <ac:chgData name="MKT GrupoHazul" userId="316a1c61-d780-4510-a9da-28da01a5148f" providerId="ADAL" clId="{39C090D7-D513-4127-A334-CAD9A46B55AC}" dt="2025-10-15T17:39:20.749" v="93"/>
            <ac:picMkLst>
              <pc:docMk/>
              <pc:sldMasterMk cId="186063827" sldId="2147483660"/>
              <pc:sldLayoutMk cId="60720066" sldId="2147483668"/>
              <ac:picMk id="9" creationId="{347E87F2-FFF5-4EC5-5A04-7026DED24393}"/>
            </ac:picMkLst>
          </pc:picChg>
          <pc:picChg chg="del">
            <ac:chgData name="MKT GrupoHazul" userId="316a1c61-d780-4510-a9da-28da01a5148f" providerId="ADAL" clId="{39C090D7-D513-4127-A334-CAD9A46B55AC}" dt="2025-10-15T17:38:37.275" v="83" actId="478"/>
            <ac:picMkLst>
              <pc:docMk/>
              <pc:sldMasterMk cId="186063827" sldId="2147483660"/>
              <pc:sldLayoutMk cId="60720066" sldId="2147483668"/>
              <ac:picMk id="10" creationId="{88F00DC5-45B6-6A01-06C5-02E6AA8C99E1}"/>
            </ac:picMkLst>
          </pc:picChg>
          <pc:picChg chg="add mod">
            <ac:chgData name="MKT GrupoHazul" userId="316a1c61-d780-4510-a9da-28da01a5148f" providerId="ADAL" clId="{39C090D7-D513-4127-A334-CAD9A46B55AC}" dt="2025-10-15T17:39:20.749" v="93"/>
            <ac:picMkLst>
              <pc:docMk/>
              <pc:sldMasterMk cId="186063827" sldId="2147483660"/>
              <pc:sldLayoutMk cId="60720066" sldId="2147483668"/>
              <ac:picMk id="11" creationId="{268A9C15-5F0B-7AEA-EDC6-9DCFEF49E709}"/>
            </ac:picMkLst>
          </pc:picChg>
          <pc:picChg chg="del">
            <ac:chgData name="MKT GrupoHazul" userId="316a1c61-d780-4510-a9da-28da01a5148f" providerId="ADAL" clId="{39C090D7-D513-4127-A334-CAD9A46B55AC}" dt="2025-10-15T17:38:43.451" v="90" actId="478"/>
            <ac:picMkLst>
              <pc:docMk/>
              <pc:sldMasterMk cId="186063827" sldId="2147483660"/>
              <pc:sldLayoutMk cId="60720066" sldId="2147483668"/>
              <ac:picMk id="12" creationId="{FAF6D70B-C17D-BFB2-1778-1EB501CA6217}"/>
            </ac:picMkLst>
          </pc:picChg>
          <pc:picChg chg="del">
            <ac:chgData name="MKT GrupoHazul" userId="316a1c61-d780-4510-a9da-28da01a5148f" providerId="ADAL" clId="{39C090D7-D513-4127-A334-CAD9A46B55AC}" dt="2025-10-15T17:38:41.865" v="88" actId="478"/>
            <ac:picMkLst>
              <pc:docMk/>
              <pc:sldMasterMk cId="186063827" sldId="2147483660"/>
              <pc:sldLayoutMk cId="60720066" sldId="2147483668"/>
              <ac:picMk id="17" creationId="{75C1700C-507B-806C-EB45-BE33C50E02A2}"/>
            </ac:picMkLst>
          </pc:picChg>
          <pc:picChg chg="del">
            <ac:chgData name="MKT GrupoHazul" userId="316a1c61-d780-4510-a9da-28da01a5148f" providerId="ADAL" clId="{39C090D7-D513-4127-A334-CAD9A46B55AC}" dt="2025-10-15T17:38:42.506" v="89" actId="478"/>
            <ac:picMkLst>
              <pc:docMk/>
              <pc:sldMasterMk cId="186063827" sldId="2147483660"/>
              <pc:sldLayoutMk cId="60720066" sldId="2147483668"/>
              <ac:picMk id="18" creationId="{C6D39F89-3EC6-DB5D-A652-9F5DBF2A37C5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46:14.863" v="195" actId="1076"/>
          <pc:sldLayoutMkLst>
            <pc:docMk/>
            <pc:sldMasterMk cId="186063827" sldId="2147483660"/>
            <pc:sldLayoutMk cId="4002281816" sldId="2147483669"/>
          </pc:sldLayoutMkLst>
          <pc:spChg chg="add mod">
            <ac:chgData name="MKT GrupoHazul" userId="316a1c61-d780-4510-a9da-28da01a5148f" providerId="ADAL" clId="{39C090D7-D513-4127-A334-CAD9A46B55AC}" dt="2025-10-15T17:45:12.882" v="115"/>
            <ac:spMkLst>
              <pc:docMk/>
              <pc:sldMasterMk cId="186063827" sldId="2147483660"/>
              <pc:sldLayoutMk cId="4002281816" sldId="2147483669"/>
              <ac:spMk id="2" creationId="{A779CE78-05E6-563F-0738-847B79F270DC}"/>
            </ac:spMkLst>
          </pc:spChg>
          <pc:spChg chg="add mod">
            <ac:chgData name="MKT GrupoHazul" userId="316a1c61-d780-4510-a9da-28da01a5148f" providerId="ADAL" clId="{39C090D7-D513-4127-A334-CAD9A46B55AC}" dt="2025-10-15T17:45:12.882" v="115"/>
            <ac:spMkLst>
              <pc:docMk/>
              <pc:sldMasterMk cId="186063827" sldId="2147483660"/>
              <pc:sldLayoutMk cId="4002281816" sldId="2147483669"/>
              <ac:spMk id="3" creationId="{3994B9A4-2634-B026-A4F8-E7EC9FA188AD}"/>
            </ac:spMkLst>
          </pc:spChg>
          <pc:spChg chg="add mod">
            <ac:chgData name="MKT GrupoHazul" userId="316a1c61-d780-4510-a9da-28da01a5148f" providerId="ADAL" clId="{39C090D7-D513-4127-A334-CAD9A46B55AC}" dt="2025-10-15T17:45:12.882" v="115"/>
            <ac:spMkLst>
              <pc:docMk/>
              <pc:sldMasterMk cId="186063827" sldId="2147483660"/>
              <pc:sldLayoutMk cId="4002281816" sldId="2147483669"/>
              <ac:spMk id="4" creationId="{F487A13A-F98F-47C8-1A17-45EDF03E5127}"/>
            </ac:spMkLst>
          </pc:spChg>
          <pc:spChg chg="del">
            <ac:chgData name="MKT GrupoHazul" userId="316a1c61-d780-4510-a9da-28da01a5148f" providerId="ADAL" clId="{39C090D7-D513-4127-A334-CAD9A46B55AC}" dt="2025-10-15T17:39:55.717" v="97" actId="478"/>
            <ac:spMkLst>
              <pc:docMk/>
              <pc:sldMasterMk cId="186063827" sldId="2147483660"/>
              <pc:sldLayoutMk cId="4002281816" sldId="2147483669"/>
              <ac:spMk id="5" creationId="{6753BD50-170F-09A4-0175-8AD068394B46}"/>
            </ac:spMkLst>
          </pc:spChg>
          <pc:spChg chg="add mod">
            <ac:chgData name="MKT GrupoHazul" userId="316a1c61-d780-4510-a9da-28da01a5148f" providerId="ADAL" clId="{39C090D7-D513-4127-A334-CAD9A46B55AC}" dt="2025-10-15T17:45:12.882" v="115"/>
            <ac:spMkLst>
              <pc:docMk/>
              <pc:sldMasterMk cId="186063827" sldId="2147483660"/>
              <pc:sldLayoutMk cId="4002281816" sldId="2147483669"/>
              <ac:spMk id="5" creationId="{B1BF4524-3A29-E380-CE5A-8DFC17BAAEF6}"/>
            </ac:spMkLst>
          </pc:spChg>
          <pc:spChg chg="del mod">
            <ac:chgData name="MKT GrupoHazul" userId="316a1c61-d780-4510-a9da-28da01a5148f" providerId="ADAL" clId="{39C090D7-D513-4127-A334-CAD9A46B55AC}" dt="2025-10-15T17:39:58.136" v="100" actId="478"/>
            <ac:spMkLst>
              <pc:docMk/>
              <pc:sldMasterMk cId="186063827" sldId="2147483660"/>
              <pc:sldLayoutMk cId="4002281816" sldId="2147483669"/>
              <ac:spMk id="6" creationId="{67759F44-1FE1-348D-7044-49A4EA70D2E9}"/>
            </ac:spMkLst>
          </pc:spChg>
          <pc:spChg chg="del">
            <ac:chgData name="MKT GrupoHazul" userId="316a1c61-d780-4510-a9da-28da01a5148f" providerId="ADAL" clId="{39C090D7-D513-4127-A334-CAD9A46B55AC}" dt="2025-10-15T17:39:56.500" v="98" actId="478"/>
            <ac:spMkLst>
              <pc:docMk/>
              <pc:sldMasterMk cId="186063827" sldId="2147483660"/>
              <pc:sldLayoutMk cId="4002281816" sldId="2147483669"/>
              <ac:spMk id="7" creationId="{FF082CC5-C36F-8090-CAD4-650B8A9DF426}"/>
            </ac:spMkLst>
          </pc:spChg>
          <pc:spChg chg="del">
            <ac:chgData name="MKT GrupoHazul" userId="316a1c61-d780-4510-a9da-28da01a5148f" providerId="ADAL" clId="{39C090D7-D513-4127-A334-CAD9A46B55AC}" dt="2025-10-15T17:39:59.132" v="101" actId="478"/>
            <ac:spMkLst>
              <pc:docMk/>
              <pc:sldMasterMk cId="186063827" sldId="2147483660"/>
              <pc:sldLayoutMk cId="4002281816" sldId="2147483669"/>
              <ac:spMk id="8" creationId="{9B39B636-2049-BDEE-BCBA-8922A85C1371}"/>
            </ac:spMkLst>
          </pc:spChg>
          <pc:picChg chg="del">
            <ac:chgData name="MKT GrupoHazul" userId="316a1c61-d780-4510-a9da-28da01a5148f" providerId="ADAL" clId="{39C090D7-D513-4127-A334-CAD9A46B55AC}" dt="2025-10-15T17:39:54.666" v="96" actId="478"/>
            <ac:picMkLst>
              <pc:docMk/>
              <pc:sldMasterMk cId="186063827" sldId="2147483660"/>
              <pc:sldLayoutMk cId="4002281816" sldId="2147483669"/>
              <ac:picMk id="3" creationId="{630D97E2-FA36-E063-DFE9-C38776C5BA8C}"/>
            </ac:picMkLst>
          </pc:picChg>
          <pc:picChg chg="del">
            <ac:chgData name="MKT GrupoHazul" userId="316a1c61-d780-4510-a9da-28da01a5148f" providerId="ADAL" clId="{39C090D7-D513-4127-A334-CAD9A46B55AC}" dt="2025-10-15T17:40:01.038" v="104" actId="478"/>
            <ac:picMkLst>
              <pc:docMk/>
              <pc:sldMasterMk cId="186063827" sldId="2147483660"/>
              <pc:sldLayoutMk cId="4002281816" sldId="2147483669"/>
              <ac:picMk id="4" creationId="{A6EE3FBC-0D4D-40A2-2DA3-82EA94BE4E48}"/>
            </ac:picMkLst>
          </pc:picChg>
          <pc:picChg chg="add mod">
            <ac:chgData name="MKT GrupoHazul" userId="316a1c61-d780-4510-a9da-28da01a5148f" providerId="ADAL" clId="{39C090D7-D513-4127-A334-CAD9A46B55AC}" dt="2025-10-15T17:45:12.882" v="115"/>
            <ac:picMkLst>
              <pc:docMk/>
              <pc:sldMasterMk cId="186063827" sldId="2147483660"/>
              <pc:sldLayoutMk cId="4002281816" sldId="2147483669"/>
              <ac:picMk id="6" creationId="{EE7B656B-08C4-860C-2B1D-6EA86E4766B0}"/>
            </ac:picMkLst>
          </pc:picChg>
          <pc:picChg chg="add mod">
            <ac:chgData name="MKT GrupoHazul" userId="316a1c61-d780-4510-a9da-28da01a5148f" providerId="ADAL" clId="{39C090D7-D513-4127-A334-CAD9A46B55AC}" dt="2025-10-15T17:45:12.882" v="115"/>
            <ac:picMkLst>
              <pc:docMk/>
              <pc:sldMasterMk cId="186063827" sldId="2147483660"/>
              <pc:sldLayoutMk cId="4002281816" sldId="2147483669"/>
              <ac:picMk id="7" creationId="{6B78F1E6-95B1-7427-8B61-81BD14EAB907}"/>
            </ac:picMkLst>
          </pc:picChg>
          <pc:picChg chg="del">
            <ac:chgData name="MKT GrupoHazul" userId="316a1c61-d780-4510-a9da-28da01a5148f" providerId="ADAL" clId="{39C090D7-D513-4127-A334-CAD9A46B55AC}" dt="2025-10-15T17:40:00.070" v="102" actId="478"/>
            <ac:picMkLst>
              <pc:docMk/>
              <pc:sldMasterMk cId="186063827" sldId="2147483660"/>
              <pc:sldLayoutMk cId="4002281816" sldId="2147483669"/>
              <ac:picMk id="9" creationId="{347E87F2-FFF5-4EC5-5A04-7026DED24393}"/>
            </ac:picMkLst>
          </pc:picChg>
          <pc:picChg chg="add mod">
            <ac:chgData name="MKT GrupoHazul" userId="316a1c61-d780-4510-a9da-28da01a5148f" providerId="ADAL" clId="{39C090D7-D513-4127-A334-CAD9A46B55AC}" dt="2025-10-15T18:46:14.863" v="195" actId="1076"/>
            <ac:picMkLst>
              <pc:docMk/>
              <pc:sldMasterMk cId="186063827" sldId="2147483660"/>
              <pc:sldLayoutMk cId="4002281816" sldId="2147483669"/>
              <ac:picMk id="9" creationId="{D5A417BD-1874-417B-A2D7-D4982DA9890A}"/>
            </ac:picMkLst>
          </pc:picChg>
          <pc:picChg chg="add mod">
            <ac:chgData name="MKT GrupoHazul" userId="316a1c61-d780-4510-a9da-28da01a5148f" providerId="ADAL" clId="{39C090D7-D513-4127-A334-CAD9A46B55AC}" dt="2025-10-15T17:41:19.479" v="106" actId="1076"/>
            <ac:picMkLst>
              <pc:docMk/>
              <pc:sldMasterMk cId="186063827" sldId="2147483660"/>
              <pc:sldLayoutMk cId="4002281816" sldId="2147483669"/>
              <ac:picMk id="10" creationId="{674408BB-C8DE-6C68-A414-515CBAC5C3D9}"/>
            </ac:picMkLst>
          </pc:picChg>
          <pc:picChg chg="del">
            <ac:chgData name="MKT GrupoHazul" userId="316a1c61-d780-4510-a9da-28da01a5148f" providerId="ADAL" clId="{39C090D7-D513-4127-A334-CAD9A46B55AC}" dt="2025-10-15T17:40:00.609" v="103" actId="478"/>
            <ac:picMkLst>
              <pc:docMk/>
              <pc:sldMasterMk cId="186063827" sldId="2147483660"/>
              <pc:sldLayoutMk cId="4002281816" sldId="2147483669"/>
              <ac:picMk id="11" creationId="{268A9C15-5F0B-7AEA-EDC6-9DCFEF49E709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47:04.989" v="199" actId="1076"/>
          <pc:sldLayoutMkLst>
            <pc:docMk/>
            <pc:sldMasterMk cId="186063827" sldId="2147483660"/>
            <pc:sldLayoutMk cId="20449153" sldId="2147483670"/>
          </pc:sldLayoutMkLst>
          <pc:spChg chg="del mod">
            <ac:chgData name="MKT GrupoHazul" userId="316a1c61-d780-4510-a9da-28da01a5148f" providerId="ADAL" clId="{39C090D7-D513-4127-A334-CAD9A46B55AC}" dt="2025-10-15T17:45:18.237" v="119" actId="478"/>
            <ac:spMkLst>
              <pc:docMk/>
              <pc:sldMasterMk cId="186063827" sldId="2147483660"/>
              <pc:sldLayoutMk cId="20449153" sldId="2147483670"/>
              <ac:spMk id="2" creationId="{A779CE78-05E6-563F-0738-847B79F270DC}"/>
            </ac:spMkLst>
          </pc:spChg>
          <pc:spChg chg="del">
            <ac:chgData name="MKT GrupoHazul" userId="316a1c61-d780-4510-a9da-28da01a5148f" providerId="ADAL" clId="{39C090D7-D513-4127-A334-CAD9A46B55AC}" dt="2025-10-15T17:45:19.879" v="121" actId="478"/>
            <ac:spMkLst>
              <pc:docMk/>
              <pc:sldMasterMk cId="186063827" sldId="2147483660"/>
              <pc:sldLayoutMk cId="20449153" sldId="2147483670"/>
              <ac:spMk id="3" creationId="{3994B9A4-2634-B026-A4F8-E7EC9FA188AD}"/>
            </ac:spMkLst>
          </pc:spChg>
          <pc:spChg chg="del">
            <ac:chgData name="MKT GrupoHazul" userId="316a1c61-d780-4510-a9da-28da01a5148f" providerId="ADAL" clId="{39C090D7-D513-4127-A334-CAD9A46B55AC}" dt="2025-10-15T17:45:19.234" v="120" actId="478"/>
            <ac:spMkLst>
              <pc:docMk/>
              <pc:sldMasterMk cId="186063827" sldId="2147483660"/>
              <pc:sldLayoutMk cId="20449153" sldId="2147483670"/>
              <ac:spMk id="4" creationId="{F487A13A-F98F-47C8-1A17-45EDF03E5127}"/>
            </ac:spMkLst>
          </pc:spChg>
          <pc:spChg chg="del mod">
            <ac:chgData name="MKT GrupoHazul" userId="316a1c61-d780-4510-a9da-28da01a5148f" providerId="ADAL" clId="{39C090D7-D513-4127-A334-CAD9A46B55AC}" dt="2025-10-15T17:45:22.209" v="124" actId="478"/>
            <ac:spMkLst>
              <pc:docMk/>
              <pc:sldMasterMk cId="186063827" sldId="2147483660"/>
              <pc:sldLayoutMk cId="20449153" sldId="2147483670"/>
              <ac:spMk id="5" creationId="{B1BF4524-3A29-E380-CE5A-8DFC17BAAEF6}"/>
            </ac:spMkLst>
          </pc:spChg>
          <pc:spChg chg="add mod">
            <ac:chgData name="MKT GrupoHazul" userId="316a1c61-d780-4510-a9da-28da01a5148f" providerId="ADAL" clId="{39C090D7-D513-4127-A334-CAD9A46B55AC}" dt="2025-10-15T17:46:46.676" v="128"/>
            <ac:spMkLst>
              <pc:docMk/>
              <pc:sldMasterMk cId="186063827" sldId="2147483660"/>
              <pc:sldLayoutMk cId="20449153" sldId="2147483670"/>
              <ac:spMk id="11" creationId="{07C02017-71B4-09FB-CA1A-463BC8D47A2A}"/>
            </ac:spMkLst>
          </pc:spChg>
          <pc:spChg chg="add mod">
            <ac:chgData name="MKT GrupoHazul" userId="316a1c61-d780-4510-a9da-28da01a5148f" providerId="ADAL" clId="{39C090D7-D513-4127-A334-CAD9A46B55AC}" dt="2025-10-15T17:46:46.676" v="128"/>
            <ac:spMkLst>
              <pc:docMk/>
              <pc:sldMasterMk cId="186063827" sldId="2147483660"/>
              <pc:sldLayoutMk cId="20449153" sldId="2147483670"/>
              <ac:spMk id="12" creationId="{09BAE70D-F5D2-9461-C42D-522095A5F771}"/>
            </ac:spMkLst>
          </pc:spChg>
          <pc:spChg chg="add mod">
            <ac:chgData name="MKT GrupoHazul" userId="316a1c61-d780-4510-a9da-28da01a5148f" providerId="ADAL" clId="{39C090D7-D513-4127-A334-CAD9A46B55AC}" dt="2025-10-15T17:46:46.676" v="128"/>
            <ac:spMkLst>
              <pc:docMk/>
              <pc:sldMasterMk cId="186063827" sldId="2147483660"/>
              <pc:sldLayoutMk cId="20449153" sldId="2147483670"/>
              <ac:spMk id="13" creationId="{64800E8E-5BBF-41FE-95C3-65530087E7C4}"/>
            </ac:spMkLst>
          </pc:spChg>
          <pc:spChg chg="add mod">
            <ac:chgData name="MKT GrupoHazul" userId="316a1c61-d780-4510-a9da-28da01a5148f" providerId="ADAL" clId="{39C090D7-D513-4127-A334-CAD9A46B55AC}" dt="2025-10-15T17:46:46.676" v="128"/>
            <ac:spMkLst>
              <pc:docMk/>
              <pc:sldMasterMk cId="186063827" sldId="2147483660"/>
              <pc:sldLayoutMk cId="20449153" sldId="2147483670"/>
              <ac:spMk id="14" creationId="{52B55E85-6B4F-F1FD-3300-C419123DA611}"/>
            </ac:spMkLst>
          </pc:spChg>
          <pc:picChg chg="add mod">
            <ac:chgData name="MKT GrupoHazul" userId="316a1c61-d780-4510-a9da-28da01a5148f" providerId="ADAL" clId="{39C090D7-D513-4127-A334-CAD9A46B55AC}" dt="2025-10-15T18:47:04.989" v="199" actId="1076"/>
            <ac:picMkLst>
              <pc:docMk/>
              <pc:sldMasterMk cId="186063827" sldId="2147483660"/>
              <pc:sldLayoutMk cId="20449153" sldId="2147483670"/>
              <ac:picMk id="3" creationId="{E12BA48E-D394-0F29-1E69-0E6ED98A2404}"/>
            </ac:picMkLst>
          </pc:picChg>
          <pc:picChg chg="del">
            <ac:chgData name="MKT GrupoHazul" userId="316a1c61-d780-4510-a9da-28da01a5148f" providerId="ADAL" clId="{39C090D7-D513-4127-A334-CAD9A46B55AC}" dt="2025-10-15T17:45:21.355" v="123" actId="478"/>
            <ac:picMkLst>
              <pc:docMk/>
              <pc:sldMasterMk cId="186063827" sldId="2147483660"/>
              <pc:sldLayoutMk cId="20449153" sldId="2147483670"/>
              <ac:picMk id="6" creationId="{EE7B656B-08C4-860C-2B1D-6EA86E4766B0}"/>
            </ac:picMkLst>
          </pc:picChg>
          <pc:picChg chg="del">
            <ac:chgData name="MKT GrupoHazul" userId="316a1c61-d780-4510-a9da-28da01a5148f" providerId="ADAL" clId="{39C090D7-D513-4127-A334-CAD9A46B55AC}" dt="2025-10-15T17:45:22.727" v="125" actId="478"/>
            <ac:picMkLst>
              <pc:docMk/>
              <pc:sldMasterMk cId="186063827" sldId="2147483660"/>
              <pc:sldLayoutMk cId="20449153" sldId="2147483670"/>
              <ac:picMk id="7" creationId="{6B78F1E6-95B1-7427-8B61-81BD14EAB907}"/>
            </ac:picMkLst>
          </pc:picChg>
          <pc:picChg chg="add mod">
            <ac:chgData name="MKT GrupoHazul" userId="316a1c61-d780-4510-a9da-28da01a5148f" providerId="ADAL" clId="{39C090D7-D513-4127-A334-CAD9A46B55AC}" dt="2025-10-15T17:46:30.876" v="127" actId="1076"/>
            <ac:picMkLst>
              <pc:docMk/>
              <pc:sldMasterMk cId="186063827" sldId="2147483660"/>
              <pc:sldLayoutMk cId="20449153" sldId="2147483670"/>
              <ac:picMk id="9" creationId="{912A1946-082D-D566-655E-412C77DB8703}"/>
            </ac:picMkLst>
          </pc:picChg>
          <pc:picChg chg="del">
            <ac:chgData name="MKT GrupoHazul" userId="316a1c61-d780-4510-a9da-28da01a5148f" providerId="ADAL" clId="{39C090D7-D513-4127-A334-CAD9A46B55AC}" dt="2025-10-15T17:45:17.634" v="118" actId="478"/>
            <ac:picMkLst>
              <pc:docMk/>
              <pc:sldMasterMk cId="186063827" sldId="2147483660"/>
              <pc:sldLayoutMk cId="20449153" sldId="2147483670"/>
              <ac:picMk id="10" creationId="{674408BB-C8DE-6C68-A414-515CBAC5C3D9}"/>
            </ac:picMkLst>
          </pc:picChg>
          <pc:picChg chg="add mod">
            <ac:chgData name="MKT GrupoHazul" userId="316a1c61-d780-4510-a9da-28da01a5148f" providerId="ADAL" clId="{39C090D7-D513-4127-A334-CAD9A46B55AC}" dt="2025-10-15T17:46:46.676" v="128"/>
            <ac:picMkLst>
              <pc:docMk/>
              <pc:sldMasterMk cId="186063827" sldId="2147483660"/>
              <pc:sldLayoutMk cId="20449153" sldId="2147483670"/>
              <ac:picMk id="15" creationId="{3CA97F04-C209-7075-0246-44907C402DAC}"/>
            </ac:picMkLst>
          </pc:picChg>
          <pc:picChg chg="add mod">
            <ac:chgData name="MKT GrupoHazul" userId="316a1c61-d780-4510-a9da-28da01a5148f" providerId="ADAL" clId="{39C090D7-D513-4127-A334-CAD9A46B55AC}" dt="2025-10-15T17:46:46.676" v="128"/>
            <ac:picMkLst>
              <pc:docMk/>
              <pc:sldMasterMk cId="186063827" sldId="2147483660"/>
              <pc:sldLayoutMk cId="20449153" sldId="2147483670"/>
              <ac:picMk id="16" creationId="{B4C2455C-CF95-33BB-67AA-FF28E18DB864}"/>
            </ac:picMkLst>
          </pc:picChg>
        </pc:sldLayoutChg>
        <pc:sldLayoutChg chg="addSp delSp modSp add mod modTransition">
          <pc:chgData name="MKT GrupoHazul" userId="316a1c61-d780-4510-a9da-28da01a5148f" providerId="ADAL" clId="{39C090D7-D513-4127-A334-CAD9A46B55AC}" dt="2025-10-15T18:50:47.351" v="243" actId="1038"/>
          <pc:sldLayoutMkLst>
            <pc:docMk/>
            <pc:sldMasterMk cId="186063827" sldId="2147483660"/>
            <pc:sldLayoutMk cId="4197680683" sldId="2147483671"/>
          </pc:sldLayoutMkLst>
          <pc:spChg chg="add mod">
            <ac:chgData name="MKT GrupoHazul" userId="316a1c61-d780-4510-a9da-28da01a5148f" providerId="ADAL" clId="{39C090D7-D513-4127-A334-CAD9A46B55AC}" dt="2025-10-15T17:47:14.626" v="138"/>
            <ac:spMkLst>
              <pc:docMk/>
              <pc:sldMasterMk cId="186063827" sldId="2147483660"/>
              <pc:sldLayoutMk cId="4197680683" sldId="2147483671"/>
              <ac:spMk id="2" creationId="{357DA748-FE68-6E72-77AB-5305A0861858}"/>
            </ac:spMkLst>
          </pc:spChg>
          <pc:spChg chg="add mod">
            <ac:chgData name="MKT GrupoHazul" userId="316a1c61-d780-4510-a9da-28da01a5148f" providerId="ADAL" clId="{39C090D7-D513-4127-A334-CAD9A46B55AC}" dt="2025-10-15T17:47:14.626" v="138"/>
            <ac:spMkLst>
              <pc:docMk/>
              <pc:sldMasterMk cId="186063827" sldId="2147483660"/>
              <pc:sldLayoutMk cId="4197680683" sldId="2147483671"/>
              <ac:spMk id="3" creationId="{C709AC07-571C-5015-7B9A-DD383419DB09}"/>
            </ac:spMkLst>
          </pc:spChg>
          <pc:spChg chg="add mod">
            <ac:chgData name="MKT GrupoHazul" userId="316a1c61-d780-4510-a9da-28da01a5148f" providerId="ADAL" clId="{39C090D7-D513-4127-A334-CAD9A46B55AC}" dt="2025-10-15T17:47:14.626" v="138"/>
            <ac:spMkLst>
              <pc:docMk/>
              <pc:sldMasterMk cId="186063827" sldId="2147483660"/>
              <pc:sldLayoutMk cId="4197680683" sldId="2147483671"/>
              <ac:spMk id="4" creationId="{12DB0906-5C40-D0D4-AB0D-7E7DC0495D57}"/>
            </ac:spMkLst>
          </pc:spChg>
          <pc:spChg chg="add mod">
            <ac:chgData name="MKT GrupoHazul" userId="316a1c61-d780-4510-a9da-28da01a5148f" providerId="ADAL" clId="{39C090D7-D513-4127-A334-CAD9A46B55AC}" dt="2025-10-15T17:47:14.626" v="138"/>
            <ac:spMkLst>
              <pc:docMk/>
              <pc:sldMasterMk cId="186063827" sldId="2147483660"/>
              <pc:sldLayoutMk cId="4197680683" sldId="2147483671"/>
              <ac:spMk id="5" creationId="{19E23D75-30CF-D266-13F1-030F00C11C2A}"/>
            </ac:spMkLst>
          </pc:spChg>
          <pc:spChg chg="del mod">
            <ac:chgData name="MKT GrupoHazul" userId="316a1c61-d780-4510-a9da-28da01a5148f" providerId="ADAL" clId="{39C090D7-D513-4127-A334-CAD9A46B55AC}" dt="2025-10-15T17:46:55.931" v="132" actId="478"/>
            <ac:spMkLst>
              <pc:docMk/>
              <pc:sldMasterMk cId="186063827" sldId="2147483660"/>
              <pc:sldLayoutMk cId="4197680683" sldId="2147483671"/>
              <ac:spMk id="11" creationId="{07C02017-71B4-09FB-CA1A-463BC8D47A2A}"/>
            </ac:spMkLst>
          </pc:spChg>
          <pc:spChg chg="del">
            <ac:chgData name="MKT GrupoHazul" userId="316a1c61-d780-4510-a9da-28da01a5148f" providerId="ADAL" clId="{39C090D7-D513-4127-A334-CAD9A46B55AC}" dt="2025-10-15T17:46:57.449" v="134" actId="478"/>
            <ac:spMkLst>
              <pc:docMk/>
              <pc:sldMasterMk cId="186063827" sldId="2147483660"/>
              <pc:sldLayoutMk cId="4197680683" sldId="2147483671"/>
              <ac:spMk id="12" creationId="{09BAE70D-F5D2-9461-C42D-522095A5F771}"/>
            </ac:spMkLst>
          </pc:spChg>
          <pc:spChg chg="del">
            <ac:chgData name="MKT GrupoHazul" userId="316a1c61-d780-4510-a9da-28da01a5148f" providerId="ADAL" clId="{39C090D7-D513-4127-A334-CAD9A46B55AC}" dt="2025-10-15T17:46:56.616" v="133" actId="478"/>
            <ac:spMkLst>
              <pc:docMk/>
              <pc:sldMasterMk cId="186063827" sldId="2147483660"/>
              <pc:sldLayoutMk cId="4197680683" sldId="2147483671"/>
              <ac:spMk id="13" creationId="{64800E8E-5BBF-41FE-95C3-65530087E7C4}"/>
            </ac:spMkLst>
          </pc:spChg>
          <pc:spChg chg="del">
            <ac:chgData name="MKT GrupoHazul" userId="316a1c61-d780-4510-a9da-28da01a5148f" providerId="ADAL" clId="{39C090D7-D513-4127-A334-CAD9A46B55AC}" dt="2025-10-15T17:46:58.936" v="135" actId="478"/>
            <ac:spMkLst>
              <pc:docMk/>
              <pc:sldMasterMk cId="186063827" sldId="2147483660"/>
              <pc:sldLayoutMk cId="4197680683" sldId="2147483671"/>
              <ac:spMk id="14" creationId="{52B55E85-6B4F-F1FD-3300-C419123DA611}"/>
            </ac:spMkLst>
          </pc:spChg>
          <pc:picChg chg="add mod">
            <ac:chgData name="MKT GrupoHazul" userId="316a1c61-d780-4510-a9da-28da01a5148f" providerId="ADAL" clId="{39C090D7-D513-4127-A334-CAD9A46B55AC}" dt="2025-10-15T17:47:14.626" v="138"/>
            <ac:picMkLst>
              <pc:docMk/>
              <pc:sldMasterMk cId="186063827" sldId="2147483660"/>
              <pc:sldLayoutMk cId="4197680683" sldId="2147483671"/>
              <ac:picMk id="6" creationId="{A146CA6F-A622-7F2D-EB4F-52322A69E8AA}"/>
            </ac:picMkLst>
          </pc:picChg>
          <pc:picChg chg="add mod">
            <ac:chgData name="MKT GrupoHazul" userId="316a1c61-d780-4510-a9da-28da01a5148f" providerId="ADAL" clId="{39C090D7-D513-4127-A334-CAD9A46B55AC}" dt="2025-10-15T17:47:14.626" v="138"/>
            <ac:picMkLst>
              <pc:docMk/>
              <pc:sldMasterMk cId="186063827" sldId="2147483660"/>
              <pc:sldLayoutMk cId="4197680683" sldId="2147483671"/>
              <ac:picMk id="7" creationId="{2A639747-2282-5EA5-269F-540A79EF1CA4}"/>
            </ac:picMkLst>
          </pc:picChg>
          <pc:picChg chg="add mod">
            <ac:chgData name="MKT GrupoHazul" userId="316a1c61-d780-4510-a9da-28da01a5148f" providerId="ADAL" clId="{39C090D7-D513-4127-A334-CAD9A46B55AC}" dt="2025-10-15T18:47:24.189" v="208" actId="1037"/>
            <ac:picMkLst>
              <pc:docMk/>
              <pc:sldMasterMk cId="186063827" sldId="2147483660"/>
              <pc:sldLayoutMk cId="4197680683" sldId="2147483671"/>
              <ac:picMk id="9" creationId="{0B63AAFD-2D0B-9592-84A9-477574B14CD9}"/>
            </ac:picMkLst>
          </pc:picChg>
          <pc:picChg chg="del">
            <ac:chgData name="MKT GrupoHazul" userId="316a1c61-d780-4510-a9da-28da01a5148f" providerId="ADAL" clId="{39C090D7-D513-4127-A334-CAD9A46B55AC}" dt="2025-10-15T17:46:54.536" v="130" actId="478"/>
            <ac:picMkLst>
              <pc:docMk/>
              <pc:sldMasterMk cId="186063827" sldId="2147483660"/>
              <pc:sldLayoutMk cId="4197680683" sldId="2147483671"/>
              <ac:picMk id="9" creationId="{912A1946-082D-D566-655E-412C77DB8703}"/>
            </ac:picMkLst>
          </pc:picChg>
          <pc:picChg chg="add del mod">
            <ac:chgData name="MKT GrupoHazul" userId="316a1c61-d780-4510-a9da-28da01a5148f" providerId="ADAL" clId="{39C090D7-D513-4127-A334-CAD9A46B55AC}" dt="2025-10-15T17:47:55.287" v="141" actId="478"/>
            <ac:picMkLst>
              <pc:docMk/>
              <pc:sldMasterMk cId="186063827" sldId="2147483660"/>
              <pc:sldLayoutMk cId="4197680683" sldId="2147483671"/>
              <ac:picMk id="10" creationId="{246B1303-3E05-E530-24E5-6325A1628894}"/>
            </ac:picMkLst>
          </pc:picChg>
          <pc:picChg chg="del">
            <ac:chgData name="MKT GrupoHazul" userId="316a1c61-d780-4510-a9da-28da01a5148f" providerId="ADAL" clId="{39C090D7-D513-4127-A334-CAD9A46B55AC}" dt="2025-10-15T17:46:59.716" v="136" actId="478"/>
            <ac:picMkLst>
              <pc:docMk/>
              <pc:sldMasterMk cId="186063827" sldId="2147483660"/>
              <pc:sldLayoutMk cId="4197680683" sldId="2147483671"/>
              <ac:picMk id="15" creationId="{3CA97F04-C209-7075-0246-44907C402DAC}"/>
            </ac:picMkLst>
          </pc:picChg>
          <pc:picChg chg="del">
            <ac:chgData name="MKT GrupoHazul" userId="316a1c61-d780-4510-a9da-28da01a5148f" providerId="ADAL" clId="{39C090D7-D513-4127-A334-CAD9A46B55AC}" dt="2025-10-15T17:47:00.126" v="137" actId="478"/>
            <ac:picMkLst>
              <pc:docMk/>
              <pc:sldMasterMk cId="186063827" sldId="2147483660"/>
              <pc:sldLayoutMk cId="4197680683" sldId="2147483671"/>
              <ac:picMk id="16" creationId="{B4C2455C-CF95-33BB-67AA-FF28E18DB864}"/>
            </ac:picMkLst>
          </pc:picChg>
          <pc:picChg chg="add mod">
            <ac:chgData name="MKT GrupoHazul" userId="316a1c61-d780-4510-a9da-28da01a5148f" providerId="ADAL" clId="{39C090D7-D513-4127-A334-CAD9A46B55AC}" dt="2025-10-15T18:50:47.351" v="243" actId="1038"/>
            <ac:picMkLst>
              <pc:docMk/>
              <pc:sldMasterMk cId="186063827" sldId="2147483660"/>
              <pc:sldLayoutMk cId="4197680683" sldId="2147483671"/>
              <ac:picMk id="18" creationId="{E7C83738-2FDC-CB7B-31BB-77C7E8FA429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5x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F5EEFC9-FE17-964A-F138-7FB6E8188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" y="1076515"/>
            <a:ext cx="2724150" cy="15716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CAA58F-E5D0-E3F7-6854-DE05AAFF3390}"/>
              </a:ext>
            </a:extLst>
          </p:cNvPr>
          <p:cNvSpPr txBox="1"/>
          <p:nvPr userDrawn="1"/>
        </p:nvSpPr>
        <p:spPr>
          <a:xfrm>
            <a:off x="187939" y="2981236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Porta-malas (L)			         337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     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Altura (mm)				      1.679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    1.831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    4.318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    2.610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    1.452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CB132A-53AD-AE4F-5265-FCEBDF0EEC31}"/>
              </a:ext>
            </a:extLst>
          </p:cNvPr>
          <p:cNvSpPr txBox="1"/>
          <p:nvPr userDrawn="1"/>
        </p:nvSpPr>
        <p:spPr>
          <a:xfrm>
            <a:off x="183078" y="4913721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Chassi/Suspensão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             tipo McPherson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     tipo </a:t>
            </a:r>
            <a:r>
              <a:rPr lang="pt-BR" sz="1200" dirty="0" err="1">
                <a:latin typeface="Gill Sans MT" panose="020B0502020104020203" pitchFamily="34" charset="0"/>
              </a:rPr>
              <a:t>Multilink</a:t>
            </a:r>
            <a:endParaRPr lang="pt-BR" sz="1200" dirty="0">
              <a:latin typeface="Gill Sans MT" panose="020B05020201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5B5C32-8909-B137-E16B-B231834884D2}"/>
              </a:ext>
            </a:extLst>
          </p:cNvPr>
          <p:cNvSpPr txBox="1"/>
          <p:nvPr userDrawn="1"/>
        </p:nvSpPr>
        <p:spPr>
          <a:xfrm>
            <a:off x="3597486" y="3011290"/>
            <a:ext cx="3568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gasolina)			147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álcool)				150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			Flex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Motorização</a:t>
            </a: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			   	  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1.5 TCI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(álcool,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/rpm)			21,4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(gasolina,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/rpm)			21,4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62E8C6-8298-6766-A187-D9451E01FCFC}"/>
              </a:ext>
            </a:extLst>
          </p:cNvPr>
          <p:cNvSpPr txBox="1"/>
          <p:nvPr userDrawn="1"/>
        </p:nvSpPr>
        <p:spPr>
          <a:xfrm>
            <a:off x="3591136" y="4845627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     Assistência elétrica progressiva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 Dianteira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		 CVT de 9 marchas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5B8A158-DE23-0D6D-3DD8-D0BB9EA26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4" y="6716655"/>
            <a:ext cx="1522800" cy="15228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7654F726-DD67-B003-1B25-C47520E89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760" y="8534064"/>
            <a:ext cx="1577256" cy="1956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382C07-FBE9-B5E6-A23A-ACE02CEFA4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76624"/>
            <a:ext cx="6236527" cy="38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9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7 pro plug-in hyb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2A1946-082D-D566-655E-412C77DB8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672780"/>
            <a:ext cx="2628900" cy="5619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C02017-71B4-09FB-CA1A-463BC8D47A2A}"/>
              </a:ext>
            </a:extLst>
          </p:cNvPr>
          <p:cNvSpPr txBox="1"/>
          <p:nvPr userDrawn="1"/>
        </p:nvSpPr>
        <p:spPr>
          <a:xfrm>
            <a:off x="229407" y="3237294"/>
            <a:ext cx="31995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   2670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   1862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   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   1704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Porta-malas (L)			       475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Tanque (L)				         60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Altura (mm)				     1696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   4513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BAE70D-F5D2-9461-C42D-522095A5F771}"/>
              </a:ext>
            </a:extLst>
          </p:cNvPr>
          <p:cNvSpPr txBox="1"/>
          <p:nvPr userDrawn="1"/>
        </p:nvSpPr>
        <p:spPr>
          <a:xfrm>
            <a:off x="229407" y="5021800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	 tipo McPherson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    tipo </a:t>
            </a:r>
            <a:r>
              <a:rPr lang="pt-BR" sz="1200" dirty="0" err="1">
                <a:latin typeface="Gill Sans MT" panose="020B0502020104020203" pitchFamily="34" charset="0"/>
              </a:rPr>
              <a:t>Multilink</a:t>
            </a:r>
            <a:endParaRPr lang="pt-BR" sz="1200" dirty="0">
              <a:latin typeface="Gill Sans MT" panose="020B05020201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800E8E-5BBF-41FE-95C3-65530087E7C4}"/>
              </a:ext>
            </a:extLst>
          </p:cNvPr>
          <p:cNvSpPr txBox="1"/>
          <p:nvPr userDrawn="1"/>
        </p:nvSpPr>
        <p:spPr>
          <a:xfrm>
            <a:off x="3612447" y="3237294"/>
            <a:ext cx="3568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	 Hibrido / Gasolina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estrada - Álcool (km/L)		 8,5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Motorização					 1.5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	          56,6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           180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•Potência (cv)					317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B55E85-6B4F-F1FD-3300-C419123DA611}"/>
              </a:ext>
            </a:extLst>
          </p:cNvPr>
          <p:cNvSpPr txBox="1"/>
          <p:nvPr userDrawn="1"/>
        </p:nvSpPr>
        <p:spPr>
          <a:xfrm>
            <a:off x="3612447" y="4671593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			        DHT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			     Elétrica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Dianteira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CA97F04-C209-7075-0246-44907C402D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1" y="6557676"/>
            <a:ext cx="1522800" cy="15228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B4C2455C-CF95-33BB-67AA-FF28E18DB8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703" y="8361902"/>
            <a:ext cx="1577256" cy="1956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12BA48E-D394-0F29-1E69-0E6ED98A24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31" y="6067642"/>
            <a:ext cx="4777038" cy="29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8 pro plug-in hyb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7DA748-FE68-6E72-77AB-5305A0861858}"/>
              </a:ext>
            </a:extLst>
          </p:cNvPr>
          <p:cNvSpPr txBox="1"/>
          <p:nvPr userDrawn="1"/>
        </p:nvSpPr>
        <p:spPr>
          <a:xfrm>
            <a:off x="229407" y="2901673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Altura (mm)				      1705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    1860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    4720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    2710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    1882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Porta-malas (L)			        889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    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9AC07-571C-5015-7B9A-DD383419DB09}"/>
              </a:ext>
            </a:extLst>
          </p:cNvPr>
          <p:cNvSpPr txBox="1"/>
          <p:nvPr userDrawn="1"/>
        </p:nvSpPr>
        <p:spPr>
          <a:xfrm>
            <a:off x="325204" y="4584505"/>
            <a:ext cx="3199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      </a:t>
            </a:r>
            <a:r>
              <a:rPr lang="pt-BR" sz="1200" dirty="0" err="1">
                <a:latin typeface="Gill Sans MT" panose="020B0502020104020203" pitchFamily="34" charset="0"/>
              </a:rPr>
              <a:t>MCPherson</a:t>
            </a:r>
            <a:r>
              <a:rPr lang="pt-BR" sz="1200" dirty="0">
                <a:latin typeface="Gill Sans MT" panose="020B0502020104020203" pitchFamily="34" charset="0"/>
              </a:rPr>
              <a:t> e Mola helicoidal	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Multibraço e Mola helicoidal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DB0906-5C40-D0D4-AB0D-7E7DC0495D57}"/>
              </a:ext>
            </a:extLst>
          </p:cNvPr>
          <p:cNvSpPr txBox="1"/>
          <p:nvPr userDrawn="1"/>
        </p:nvSpPr>
        <p:spPr>
          <a:xfrm>
            <a:off x="3573800" y="3004425"/>
            <a:ext cx="3568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       Eletricidade/Gasolina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                     56,6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(cv)					317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	180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E23D75-30CF-D266-13F1-030F00C11C2A}"/>
              </a:ext>
            </a:extLst>
          </p:cNvPr>
          <p:cNvSpPr txBox="1"/>
          <p:nvPr userDrawn="1"/>
        </p:nvSpPr>
        <p:spPr>
          <a:xfrm>
            <a:off x="3573800" y="4261339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			         DHT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			      Elétrica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Dianteira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46CA6F-A622-7F2D-EB4F-52322A69E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9" y="6726213"/>
            <a:ext cx="1522800" cy="15228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A639747-2282-5EA5-269F-540A79EF1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81" y="8409833"/>
            <a:ext cx="1577256" cy="19562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7C83738-2FDC-CB7B-31BB-77C7E8FA42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0" y="1610395"/>
            <a:ext cx="2676525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B63AAFD-2D0B-9592-84A9-477574B14C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14" y="5820738"/>
            <a:ext cx="5391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5x 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3FFBF2-2909-57AB-8605-E2E2B0646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4" y="1713188"/>
            <a:ext cx="2647950" cy="2762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656BA0A-540A-90CD-65DE-94BD924DFD25}"/>
              </a:ext>
            </a:extLst>
          </p:cNvPr>
          <p:cNvSpPr txBox="1"/>
          <p:nvPr userDrawn="1"/>
        </p:nvSpPr>
        <p:spPr>
          <a:xfrm>
            <a:off x="325204" y="2880908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Porta-malas (L)			     340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 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Altura (mm)				  1.645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1.830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4.338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2.630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                                  1.452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63F875-EE2C-61B5-057A-A2FA16231041}"/>
              </a:ext>
            </a:extLst>
          </p:cNvPr>
          <p:cNvSpPr txBox="1"/>
          <p:nvPr userDrawn="1"/>
        </p:nvSpPr>
        <p:spPr>
          <a:xfrm>
            <a:off x="3580150" y="5306135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Chassi/Suspensão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                tipo McPherson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        tipo </a:t>
            </a:r>
            <a:r>
              <a:rPr lang="pt-BR" sz="1200" dirty="0" err="1">
                <a:latin typeface="Gill Sans MT" panose="020B0502020104020203" pitchFamily="34" charset="0"/>
              </a:rPr>
              <a:t>Multilink</a:t>
            </a:r>
            <a:endParaRPr lang="pt-BR" sz="1200" dirty="0">
              <a:latin typeface="Gill Sans MT" panose="020B05020201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F34876-CF86-DA6C-6645-A7694F9AA1D9}"/>
              </a:ext>
            </a:extLst>
          </p:cNvPr>
          <p:cNvSpPr txBox="1"/>
          <p:nvPr userDrawn="1"/>
        </p:nvSpPr>
        <p:spPr>
          <a:xfrm>
            <a:off x="3580150" y="2841446"/>
            <a:ext cx="3568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			Flex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Motorização</a:t>
            </a: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			   	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1.5 Turbo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álcool)				150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•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		21,4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cidade (álcool, km/l)		 6,9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estrada (álcool, km/l)		 8,1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cidade (gasolina, km/l)		 9,9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estrada (gasolina, km/l)		11,5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gasolina)			 147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Aceleração 0-100 Km/h (s)			10,3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	 193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568C4D-6DCD-6DE6-3F92-F403D0D0265B}"/>
              </a:ext>
            </a:extLst>
          </p:cNvPr>
          <p:cNvSpPr txBox="1"/>
          <p:nvPr userDrawn="1"/>
        </p:nvSpPr>
        <p:spPr>
          <a:xfrm>
            <a:off x="325204" y="4624436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     			 Elétrica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                    Dianteira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                 CVT de 9 marchas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1759DE5-6D6C-935E-BE73-F2AA13A3CF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4" y="6715197"/>
            <a:ext cx="1522800" cy="15228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8B688CD-9106-52DE-294F-640D61EEFC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408" y="8446323"/>
            <a:ext cx="1577256" cy="1956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828708-21F7-F983-F114-0951F1D606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6" y="5523073"/>
            <a:ext cx="6325743" cy="39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7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29E36AA-F4A1-DCE8-F5E8-6981F84F9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" y="1590865"/>
            <a:ext cx="2409825" cy="54292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165D04-6AD2-97E8-2F6B-0CBAF60D847D}"/>
              </a:ext>
            </a:extLst>
          </p:cNvPr>
          <p:cNvSpPr txBox="1"/>
          <p:nvPr userDrawn="1"/>
        </p:nvSpPr>
        <p:spPr>
          <a:xfrm>
            <a:off x="325204" y="3033071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Porta-malas (L)			     422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 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Altura (mm)			  	  1.705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1.842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4.500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2.670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1.466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802216-73BF-3D77-2307-611DB38D31B6}"/>
              </a:ext>
            </a:extLst>
          </p:cNvPr>
          <p:cNvSpPr txBox="1"/>
          <p:nvPr userDrawn="1"/>
        </p:nvSpPr>
        <p:spPr>
          <a:xfrm>
            <a:off x="325204" y="4829104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Chassi/Suspensão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          tipo McPherson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  tipo </a:t>
            </a:r>
            <a:r>
              <a:rPr lang="pt-BR" sz="1200" dirty="0" err="1">
                <a:latin typeface="Gill Sans MT" panose="020B0502020104020203" pitchFamily="34" charset="0"/>
              </a:rPr>
              <a:t>Multilink</a:t>
            </a:r>
            <a:endParaRPr lang="pt-BR" sz="1200" dirty="0">
              <a:latin typeface="Gill Sans MT" panose="020B05020201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8A5AF5-3EB4-5316-2577-42135E5B6320}"/>
              </a:ext>
            </a:extLst>
          </p:cNvPr>
          <p:cNvSpPr txBox="1"/>
          <p:nvPr userDrawn="1"/>
        </p:nvSpPr>
        <p:spPr>
          <a:xfrm>
            <a:off x="3580150" y="3033071"/>
            <a:ext cx="3568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(álcool,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/rpm)			21,4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(gasolina,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/rpm)			21,4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gasolina)			 147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álcool)				 150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         Flex (álcool/gasolina)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Motorização</a:t>
            </a: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				   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1.5 TCI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9609C2-2DD7-7B21-FF9A-97DA1AA26D3C}"/>
              </a:ext>
            </a:extLst>
          </p:cNvPr>
          <p:cNvSpPr txBox="1"/>
          <p:nvPr userDrawn="1"/>
        </p:nvSpPr>
        <p:spPr>
          <a:xfrm>
            <a:off x="3524797" y="4821477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     </a:t>
            </a: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Assistência elétrica progressiva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  Dianteira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		  CVT de 9 marchas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6AD0D68-F671-7C95-592D-836F679C59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8" y="6555706"/>
            <a:ext cx="1522800" cy="15228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1E2DB99-23F1-5E13-544D-6B8C4D496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223" y="8345436"/>
            <a:ext cx="1577256" cy="1956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CAD5002-EDE0-3CE7-FD8B-D6F9816629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97" y="5982020"/>
            <a:ext cx="5391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7 pro max dr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CC395D-0E68-7976-D0B0-7531C3E2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" y="1528191"/>
            <a:ext cx="2657475" cy="7048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123C223-16E9-9ABE-2D12-8284D9D408CC}"/>
              </a:ext>
            </a:extLst>
          </p:cNvPr>
          <p:cNvSpPr txBox="1"/>
          <p:nvPr userDrawn="1"/>
        </p:nvSpPr>
        <p:spPr>
          <a:xfrm>
            <a:off x="325204" y="2841446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Porta-malas (L)			     475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  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Altura (mm)				   1.705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 1.842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 4.500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 2.670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 1.488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6B4157-A7B3-70E7-956F-E965FBD9E9B9}"/>
              </a:ext>
            </a:extLst>
          </p:cNvPr>
          <p:cNvSpPr txBox="1"/>
          <p:nvPr userDrawn="1"/>
        </p:nvSpPr>
        <p:spPr>
          <a:xfrm>
            <a:off x="325204" y="4829104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Chassi/Suspensão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          tipo McPherson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  tipo </a:t>
            </a:r>
            <a:r>
              <a:rPr lang="pt-BR" sz="1200" dirty="0" err="1">
                <a:latin typeface="Gill Sans MT" panose="020B0502020104020203" pitchFamily="34" charset="0"/>
              </a:rPr>
              <a:t>Multilink</a:t>
            </a:r>
            <a:endParaRPr lang="pt-BR" sz="1200" dirty="0">
              <a:latin typeface="Gill Sans MT" panose="020B05020201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5EA669-CC02-382A-566A-4D513826116E}"/>
              </a:ext>
            </a:extLst>
          </p:cNvPr>
          <p:cNvSpPr txBox="1"/>
          <p:nvPr userDrawn="1"/>
        </p:nvSpPr>
        <p:spPr>
          <a:xfrm>
            <a:off x="3580150" y="2841446"/>
            <a:ext cx="3568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		</a:t>
            </a: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 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Gasolina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Motorização</a:t>
            </a: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			   		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1.6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gasolina)			 187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Gill Sans MT" panose="020B0502020104020203" pitchFamily="34" charset="0"/>
              </a:rPr>
              <a:t>•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	             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cidade (gasolina, km/l)		  9,9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estrada (gasolina, km/l)		11,7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Aceleração 0-100 Km/h (s)			  8,1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	 180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D427AA-7024-B16C-C625-697D8D531B6A}"/>
              </a:ext>
            </a:extLst>
          </p:cNvPr>
          <p:cNvSpPr txBox="1"/>
          <p:nvPr userDrawn="1"/>
        </p:nvSpPr>
        <p:spPr>
          <a:xfrm>
            <a:off x="3573800" y="4829104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     			      Elétrica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 Dianteira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         Automatizado de 7 marchas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501CC46-9D87-F8F3-328C-58B2FF80E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6" y="6735832"/>
            <a:ext cx="1522800" cy="15228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65D3AB9-0ECF-BCCA-FFAD-9C7C34941F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048" y="8441276"/>
            <a:ext cx="1577256" cy="1956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1368825-166D-16C3-A262-8B74DA709B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76" y="5564600"/>
            <a:ext cx="6250685" cy="38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6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8 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A64D42A-5995-C692-3AAB-03078D574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1" y="1653921"/>
            <a:ext cx="2152650" cy="8191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53DF19-7D64-3771-9F4E-E6E2A8ADBDEA}"/>
              </a:ext>
            </a:extLst>
          </p:cNvPr>
          <p:cNvSpPr txBox="1"/>
          <p:nvPr userDrawn="1"/>
        </p:nvSpPr>
        <p:spPr>
          <a:xfrm>
            <a:off x="3658407" y="3392947"/>
            <a:ext cx="31995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Altura (mm)				1.705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4.720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Distância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		2.710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1.860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1.589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Porta-malas (L)			  566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BF696F-6431-3406-7CDC-D040A5DFBE7E}"/>
              </a:ext>
            </a:extLst>
          </p:cNvPr>
          <p:cNvSpPr txBox="1"/>
          <p:nvPr userDrawn="1"/>
        </p:nvSpPr>
        <p:spPr>
          <a:xfrm>
            <a:off x="196931" y="4621599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Chassi/Suspensão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	 tipo McPherson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 tipo multibraço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FC483F-68D9-987F-E2AC-84C935C13ACC}"/>
              </a:ext>
            </a:extLst>
          </p:cNvPr>
          <p:cNvSpPr txBox="1"/>
          <p:nvPr userDrawn="1"/>
        </p:nvSpPr>
        <p:spPr>
          <a:xfrm>
            <a:off x="196931" y="3392947"/>
            <a:ext cx="3568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Motorização				1.6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TGDi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(cv)				        187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	         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		 Gasolina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03B2E2D-48B6-CA55-50CF-2810B3B83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7" y="6528816"/>
            <a:ext cx="1522800" cy="15228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B84C926-9519-3F2C-1C49-AD56B496F9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025" y="8242657"/>
            <a:ext cx="1577256" cy="1956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F3CDF0-5258-2FFF-082D-1048D97A68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27" y="5312334"/>
            <a:ext cx="6397034" cy="39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7 pro hybrid max dr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7EEC91-1609-E37E-F6A1-2C5C014DD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5" y="1590294"/>
            <a:ext cx="2486025" cy="800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343DD6-3666-3AAB-45F3-8FC5F3DE61AB}"/>
              </a:ext>
            </a:extLst>
          </p:cNvPr>
          <p:cNvSpPr txBox="1"/>
          <p:nvPr userDrawn="1"/>
        </p:nvSpPr>
        <p:spPr>
          <a:xfrm>
            <a:off x="325204" y="3050996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Porta-malas (L)			  475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Altura (mm)				1.705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1.842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4.500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Capacidade do tanque (L)		   51L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1.506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B2F587-2EBA-5301-102A-3CFAB79CB089}"/>
              </a:ext>
            </a:extLst>
          </p:cNvPr>
          <p:cNvSpPr txBox="1"/>
          <p:nvPr userDrawn="1"/>
        </p:nvSpPr>
        <p:spPr>
          <a:xfrm>
            <a:off x="325204" y="4829104"/>
            <a:ext cx="3638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        tipo McPherson	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tipo </a:t>
            </a:r>
            <a:r>
              <a:rPr lang="pt-BR" sz="1200" dirty="0" err="1">
                <a:latin typeface="Gill Sans MT" panose="020B0502020104020203" pitchFamily="34" charset="0"/>
              </a:rPr>
              <a:t>Multilink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Rodas				     18‘’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Pneus			    225/60/R18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EC7599-6F40-21FD-0F4A-E8525CEE33AD}"/>
              </a:ext>
            </a:extLst>
          </p:cNvPr>
          <p:cNvSpPr txBox="1"/>
          <p:nvPr userDrawn="1"/>
        </p:nvSpPr>
        <p:spPr>
          <a:xfrm>
            <a:off x="3573800" y="3050996"/>
            <a:ext cx="3568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Aceleração 0-100 Km/h (s)			 8,1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	180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gasolina)			157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		25,5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Motorização			    1.5 L TCI + 48V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			Flex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35E2565-30BA-F565-7CA3-BA085D447B78}"/>
              </a:ext>
            </a:extLst>
          </p:cNvPr>
          <p:cNvSpPr txBox="1"/>
          <p:nvPr userDrawn="1"/>
        </p:nvSpPr>
        <p:spPr>
          <a:xfrm>
            <a:off x="3573800" y="4829104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     Assistência elétrica progressiva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 Dianteira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          CVT (9 marchas simuladas)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D486E9-F8BF-F405-44A7-D44C1B452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" y="6494930"/>
            <a:ext cx="1522800" cy="15228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C829E0C7-2651-F93F-19A4-DB91EE7FA9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772" y="8265796"/>
            <a:ext cx="1577256" cy="19562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F1BA082-2F06-B326-2AFB-748EC42B1D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00" y="5660101"/>
            <a:ext cx="6052829" cy="37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0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izo 6 pro hybrid max dr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8F00DC5-45B6-6A01-06C5-02E6AA8C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1712595"/>
            <a:ext cx="2781300" cy="6286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4A6330-4F23-3D54-3EF1-A7254288894E}"/>
              </a:ext>
            </a:extLst>
          </p:cNvPr>
          <p:cNvSpPr txBox="1"/>
          <p:nvPr userDrawn="1"/>
        </p:nvSpPr>
        <p:spPr>
          <a:xfrm>
            <a:off x="325204" y="2931563"/>
            <a:ext cx="31995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 Altura (mm)				   1493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 4642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 2650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 1814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 1378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Pneu Dianteiro (Especificação) 205/50 R17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Pneu Traseiro (Especificação)   205/50 R17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Porta-malas (L)			     405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Tanque (L)				       48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9BC88D-6CA8-18F7-BD88-D3E56CF5FE73}"/>
              </a:ext>
            </a:extLst>
          </p:cNvPr>
          <p:cNvSpPr txBox="1"/>
          <p:nvPr userDrawn="1"/>
        </p:nvSpPr>
        <p:spPr>
          <a:xfrm>
            <a:off x="325204" y="4953000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         tipo McPherson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Eixo de torção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19D174-EDD2-6BD6-5FE6-6658211B61D2}"/>
              </a:ext>
            </a:extLst>
          </p:cNvPr>
          <p:cNvSpPr txBox="1"/>
          <p:nvPr userDrawn="1"/>
        </p:nvSpPr>
        <p:spPr>
          <a:xfrm>
            <a:off x="3588297" y="2825355"/>
            <a:ext cx="3568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 Aceleração 0-100 Km/h (s)			  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cidade - Álcool (km/L)		8,9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cidade - Gasolina (km/L)          12,5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estrada - Álcool (km/L)             9,9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Consumo estrada - Gasolina (km/L)         13,5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Motor					1.5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- Álcool (cv)		          150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- Gasolina (cv)		          147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- Álcool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         21,4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- Gasolina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         21,4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          190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208B065-E073-E3D2-AC21-B5DB67460298}"/>
              </a:ext>
            </a:extLst>
          </p:cNvPr>
          <p:cNvSpPr txBox="1"/>
          <p:nvPr userDrawn="1"/>
        </p:nvSpPr>
        <p:spPr>
          <a:xfrm>
            <a:off x="3524797" y="5206939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			      Elétrica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 Dianteira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       		 CVT de 9 marchas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5C1700C-507B-806C-EB45-BE33C50E0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0" y="6576848"/>
            <a:ext cx="1522800" cy="15228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C6D39F89-3EC6-DB5D-A652-9F5DBF2A37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094" y="8355580"/>
            <a:ext cx="1577256" cy="1956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E5065F-431A-80DC-91B1-514DBFD24A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2" y="5387618"/>
            <a:ext cx="6579855" cy="40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ggo 5x pro hybrid max dr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0D97E2-FA36-E063-DFE9-C38776C5B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1671447"/>
            <a:ext cx="2895600" cy="8572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753BD50-170F-09A4-0175-8AD068394B46}"/>
              </a:ext>
            </a:extLst>
          </p:cNvPr>
          <p:cNvSpPr txBox="1"/>
          <p:nvPr userDrawn="1"/>
        </p:nvSpPr>
        <p:spPr>
          <a:xfrm>
            <a:off x="325204" y="3069483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 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Altura (mm)			   	  1.679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1.831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4.318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2.610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1.454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Porta-malas (L)			    330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759F44-1FE1-348D-7044-49A4EA70D2E9}"/>
              </a:ext>
            </a:extLst>
          </p:cNvPr>
          <p:cNvSpPr txBox="1"/>
          <p:nvPr userDrawn="1"/>
        </p:nvSpPr>
        <p:spPr>
          <a:xfrm>
            <a:off x="325204" y="4684473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         tipo McPherson		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  tipo </a:t>
            </a:r>
            <a:r>
              <a:rPr lang="pt-BR" sz="1200" dirty="0" err="1">
                <a:latin typeface="Gill Sans MT" panose="020B0502020104020203" pitchFamily="34" charset="0"/>
              </a:rPr>
              <a:t>Multilink</a:t>
            </a:r>
            <a:endParaRPr lang="pt-BR" sz="1200" dirty="0">
              <a:latin typeface="Gill Sans MT" panose="020B05020201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082CC5-C36F-8090-CAD4-650B8A9DF426}"/>
              </a:ext>
            </a:extLst>
          </p:cNvPr>
          <p:cNvSpPr txBox="1"/>
          <p:nvPr userDrawn="1"/>
        </p:nvSpPr>
        <p:spPr>
          <a:xfrm>
            <a:off x="3531147" y="3097721"/>
            <a:ext cx="3568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      Flex (Álcool/Gasolina)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álcool)				160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		25,5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(cv, gasolina)			157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Aceleração 0-100 Km/h (s)			 9,2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	193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39B636-2049-BDEE-BCBA-8922A85C1371}"/>
              </a:ext>
            </a:extLst>
          </p:cNvPr>
          <p:cNvSpPr txBox="1"/>
          <p:nvPr userDrawn="1"/>
        </p:nvSpPr>
        <p:spPr>
          <a:xfrm>
            <a:off x="3531147" y="4684473"/>
            <a:ext cx="357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		CVT de 9 marchas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Dianteira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7E87F2-FFF5-4EC5-5A04-7026DED243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1" y="6597736"/>
            <a:ext cx="1522800" cy="15228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68A9C15-5F0B-7AEA-EDC6-9DCFEF49E7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8375550"/>
            <a:ext cx="1577256" cy="1956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D2182C6-A40C-7718-2A9C-F5329383C0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655620"/>
            <a:ext cx="6276975" cy="3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74408BB-C8DE-6C68-A414-515CBAC5C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3" y="1501902"/>
            <a:ext cx="2486025" cy="6477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779CE78-05E6-563F-0738-847B79F270DC}"/>
              </a:ext>
            </a:extLst>
          </p:cNvPr>
          <p:cNvSpPr txBox="1"/>
          <p:nvPr userDrawn="1"/>
        </p:nvSpPr>
        <p:spPr>
          <a:xfrm>
            <a:off x="172392" y="2884828"/>
            <a:ext cx="3199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Dimensões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Altura (mm)				     1.590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Largura (mm)			     1.670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Comprimento (mm)			     3.200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</a:t>
            </a:r>
            <a:r>
              <a:rPr lang="pt-BR" sz="1200" dirty="0" err="1">
                <a:latin typeface="Gill Sans MT" panose="020B0502020104020203" pitchFamily="34" charset="0"/>
              </a:rPr>
              <a:t>Entre-eixos</a:t>
            </a:r>
            <a:r>
              <a:rPr lang="pt-BR" sz="1200" dirty="0">
                <a:latin typeface="Gill Sans MT" panose="020B0502020104020203" pitchFamily="34" charset="0"/>
              </a:rPr>
              <a:t> (mm)			     2.150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Peso (kg)				        995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Porta-malas (L)			        100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Ocupantes				           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94B9A4-2634-B026-A4F8-E7EC9FA188AD}"/>
              </a:ext>
            </a:extLst>
          </p:cNvPr>
          <p:cNvSpPr txBox="1"/>
          <p:nvPr userDrawn="1"/>
        </p:nvSpPr>
        <p:spPr>
          <a:xfrm>
            <a:off x="172392" y="4565232"/>
            <a:ext cx="3638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latin typeface="Gill Sans MT" panose="020B0502020104020203" pitchFamily="34" charset="0"/>
              </a:rPr>
              <a:t>Chassi/Suspensão</a:t>
            </a:r>
            <a:br>
              <a:rPr lang="pt-BR" sz="1200" dirty="0">
                <a:latin typeface="Gill Sans MT" panose="020B0502020104020203" pitchFamily="34" charset="0"/>
              </a:rPr>
            </a:br>
            <a:r>
              <a:rPr lang="pt-BR" sz="1200" dirty="0">
                <a:latin typeface="Gill Sans MT" panose="020B0502020104020203" pitchFamily="34" charset="0"/>
              </a:rPr>
              <a:t>• Suspensão dianteira 		Independente, 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tipo </a:t>
            </a:r>
            <a:r>
              <a:rPr lang="pt-BR" sz="1200" dirty="0" err="1">
                <a:latin typeface="Gill Sans MT" panose="020B0502020104020203" pitchFamily="34" charset="0"/>
              </a:rPr>
              <a:t>MacPherson</a:t>
            </a:r>
            <a:r>
              <a:rPr lang="pt-BR" sz="1200" dirty="0">
                <a:latin typeface="Gill Sans MT" panose="020B0502020104020203" pitchFamily="34" charset="0"/>
              </a:rPr>
              <a:t>, com Dianteira e Traseira 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molas em espiral, amortecedores com ajuste 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duplo e barras estabilizadoras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• Suspensão traseira              Independente, 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tipo </a:t>
            </a:r>
            <a:r>
              <a:rPr lang="pt-BR" sz="1200" dirty="0" err="1">
                <a:latin typeface="Gill Sans MT" panose="020B0502020104020203" pitchFamily="34" charset="0"/>
              </a:rPr>
              <a:t>MacPherson</a:t>
            </a:r>
            <a:r>
              <a:rPr lang="pt-BR" sz="1200" dirty="0">
                <a:latin typeface="Gill Sans MT" panose="020B0502020104020203" pitchFamily="34" charset="0"/>
              </a:rPr>
              <a:t>, com Dianteira e Traseira 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molas em espiral, amortecedores com ajuste</a:t>
            </a:r>
          </a:p>
          <a:p>
            <a:r>
              <a:rPr lang="pt-BR" sz="1200" dirty="0">
                <a:latin typeface="Gill Sans MT" panose="020B0502020104020203" pitchFamily="34" charset="0"/>
              </a:rPr>
              <a:t>duplo e barras estabilizadoras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87A13A-F98F-47C8-1A17-45EDF03E5127}"/>
              </a:ext>
            </a:extLst>
          </p:cNvPr>
          <p:cNvSpPr txBox="1"/>
          <p:nvPr userDrawn="1"/>
        </p:nvSpPr>
        <p:spPr>
          <a:xfrm>
            <a:off x="3531147" y="2904024"/>
            <a:ext cx="3568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Motor/Performance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Combustível				    Elétrico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Torque (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kgf.m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)			         15,3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Potência (cv)					 61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Aceleração 0-100 Km/h (s)		         12,9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Velocidade máxima (Km/h)		          120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BF4524-3A29-E380-CE5A-8DFC17BAAEF6}"/>
              </a:ext>
            </a:extLst>
          </p:cNvPr>
          <p:cNvSpPr txBox="1"/>
          <p:nvPr userDrawn="1"/>
        </p:nvSpPr>
        <p:spPr>
          <a:xfrm>
            <a:off x="3524797" y="4553978"/>
            <a:ext cx="357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Mecânica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Câmbio		    Automático de 1 marcha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Tração				       Traseira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• Direção				       Elétrica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7B656B-08C4-860C-2B1D-6EA86E4766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6" y="6623850"/>
            <a:ext cx="1522800" cy="15228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B78F1E6-95B1-7427-8B61-81BD14E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18" y="8353127"/>
            <a:ext cx="1577256" cy="1956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5A417BD-1874-417B-A2D7-D4982DA989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5396229"/>
            <a:ext cx="6426893" cy="39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6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F149EAB-3CEF-15D9-9C1D-2F1953997AA4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3033A7-0DB0-1BEB-4536-8BC29C4796B5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C43155-C140-0659-44D9-896EE10932F2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423821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296E7-CE70-EB91-854D-DA6DECB7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3C25FA-7897-311C-BF11-F1F919E5A71A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4D58A0-AA51-1196-5FAD-73BA4D9F25E8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6A5ABA-6FC0-3135-2381-86DB7856F343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70929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100B8-4BC8-E03F-B63F-9996057E0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F8E2AE-8502-FE0F-2A69-A63D88D3A9A8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67520-B92C-6E1A-A45A-7B9AA7B869A1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33A9A9-0598-8879-7EBA-40EC9C78D27A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199554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02CAD-560F-F47E-0568-87A12C463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AC12C9-5AEC-9F82-527A-469DCE761298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F4387F-A589-DE73-015C-1CADDA853313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A5D2E3-EF36-0972-8607-F686862D1BED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99378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BD608-3D60-CB06-5919-0EBC961E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0249FF-89AC-80F8-2C2F-E0C8A1621DCF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DA3E9D-F51C-F21B-B7C3-15E92F4F6ECB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A5A566-7506-F32D-9CB7-D5083DB65F00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1633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15664-1DC1-60B4-81C7-9DD28D11F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876ADD-8877-B1B2-FE92-14AB531811C2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C31CE4-98C9-0BD4-2BBF-23722B3D58BA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698C02-554D-FD70-7EF9-20FBC01C0551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405077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D31D3-1223-2B54-6013-B4748996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5D5EAD-9462-9859-CF32-F59A80762761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EC349C1-827D-9D02-C327-34FCDD42927D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610A71-188F-92C4-868E-556393BE5A64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398748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45E5-4E68-21F2-2A4F-8B9E07F3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4B1B67-BFE3-5568-704C-7CF695259ACC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F9873C-E079-64F3-5DA0-4D0419F0C733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09A67F-7276-7E4D-40AE-21456C6D9C66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170522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1C087-7262-6057-D1FE-B385D5CF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9A9D69-365B-D977-B19F-4B48A3A1E94E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7E9E7-96B7-2FC5-F3D1-94B735A7259D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872327-E994-8480-FA48-9761C5F70476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71368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9ADE-028F-806E-821C-52061EC4D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00A2BA-4BA7-378A-2029-F88AEB669D58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23446F-1FE3-4D23-68B7-16E4D3E3C33D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AB26BC-4B2B-2538-8586-46DF46F9DC4F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78415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B89BA-2D5E-C56E-37C3-E585FCE29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34778FD-75EB-E6E3-DB91-C9F886C2957F}"/>
              </a:ext>
            </a:extLst>
          </p:cNvPr>
          <p:cNvSpPr txBox="1"/>
          <p:nvPr/>
        </p:nvSpPr>
        <p:spPr>
          <a:xfrm>
            <a:off x="3390090" y="1501159"/>
            <a:ext cx="190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 Medium" panose="00000600000000000000" pitchFamily="50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A187B5-9934-0E52-88C8-417C36B5819E}"/>
              </a:ext>
            </a:extLst>
          </p:cNvPr>
          <p:cNvSpPr txBox="1"/>
          <p:nvPr/>
        </p:nvSpPr>
        <p:spPr>
          <a:xfrm>
            <a:off x="3390090" y="1752502"/>
            <a:ext cx="266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tserrat Alternates SemiBold" panose="00000700000000000000" pitchFamily="50" charset="0"/>
              </a:rPr>
              <a:t>R$000.000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8C2B7D-12CC-EF33-D30C-A405B04C2112}"/>
              </a:ext>
            </a:extLst>
          </p:cNvPr>
          <p:cNvSpPr txBox="1"/>
          <p:nvPr/>
        </p:nvSpPr>
        <p:spPr>
          <a:xfrm>
            <a:off x="5747374" y="1752502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Alternates SemiBold" panose="000007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780122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88</Words>
  <Application>Microsoft Office PowerPoint</Application>
  <PresentationFormat>Papel A4 (210 x 297 mm)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Montserrat Alternates SemiBold</vt:lpstr>
      <vt:lpstr>Montserrat Medium</vt:lpstr>
      <vt:lpstr>Gill Sans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MKT GrupoHazul</dc:creator>
  <cp:lastModifiedBy>MKT GrupoHazul</cp:lastModifiedBy>
  <cp:revision>1</cp:revision>
  <dcterms:created xsi:type="dcterms:W3CDTF">2025-10-15T17:12:15Z</dcterms:created>
  <dcterms:modified xsi:type="dcterms:W3CDTF">2025-10-15T19:03:29Z</dcterms:modified>
</cp:coreProperties>
</file>