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906000" type="A4"/>
  <p:notesSz cx="6797675" cy="9926638"/>
  <p:embeddedFontLst>
    <p:embeddedFont>
      <p:font typeface="Citroen Type" pitchFamily="2" charset="0"/>
      <p:regular r:id="rId17"/>
      <p:bold r:id="rId18"/>
      <p:italic r:id="rId19"/>
      <p:boldItalic r:id="rId20"/>
    </p:embeddedFont>
    <p:embeddedFont>
      <p:font typeface="Citroen Type Medium" pitchFamily="2" charset="0"/>
      <p:regular r:id="rId21"/>
      <p:italic r:id="rId22"/>
    </p:embeddedFont>
    <p:embeddedFont>
      <p:font typeface="Peugeot New" panose="02000000000000000000" pitchFamily="50" charset="0"/>
      <p:regular r:id="rId23"/>
      <p:bold r:id="rId24"/>
      <p:italic r:id="rId25"/>
      <p:boldItalic r:id="rId26"/>
    </p:embeddedFont>
    <p:embeddedFont>
      <p:font typeface="Peugeot New Black" panose="02000000000000000000" pitchFamily="50" charset="0"/>
      <p:bold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E7D3F-F5B5-4509-A4E7-5751DB265D8D}" v="1" dt="2025-10-15T15:21:3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KT GrupoHazul" userId="316a1c61-d780-4510-a9da-28da01a5148f" providerId="ADAL" clId="{39C090D7-D513-4127-A334-CAD9A46B55AC}"/>
    <pc:docChg chg="custSel addSld delSld modSld modMainMaster">
      <pc:chgData name="MKT GrupoHazul" userId="316a1c61-d780-4510-a9da-28da01a5148f" providerId="ADAL" clId="{39C090D7-D513-4127-A334-CAD9A46B55AC}" dt="2025-10-15T15:23:31.852" v="86" actId="700"/>
      <pc:docMkLst>
        <pc:docMk/>
      </pc:docMkLst>
      <pc:sldChg chg="addSp modSp mod modClrScheme chgLayout">
        <pc:chgData name="MKT GrupoHazul" userId="316a1c61-d780-4510-a9da-28da01a5148f" providerId="ADAL" clId="{39C090D7-D513-4127-A334-CAD9A46B55AC}" dt="2025-10-15T15:22:13.757" v="70" actId="700"/>
        <pc:sldMkLst>
          <pc:docMk/>
          <pc:sldMk cId="21824496" sldId="256"/>
        </pc:sldMkLst>
        <pc:spChg chg="add mod">
          <ac:chgData name="MKT GrupoHazul" userId="316a1c61-d780-4510-a9da-28da01a5148f" providerId="ADAL" clId="{39C090D7-D513-4127-A334-CAD9A46B55AC}" dt="2025-10-15T15:21:38.093" v="57" actId="1076"/>
          <ac:spMkLst>
            <pc:docMk/>
            <pc:sldMk cId="21824496" sldId="256"/>
            <ac:spMk id="2" creationId="{CA16C95C-B7DB-8E15-B59D-9DA37003CC9D}"/>
          </ac:spMkLst>
        </pc:spChg>
        <pc:spChg chg="add mod">
          <ac:chgData name="MKT GrupoHazul" userId="316a1c61-d780-4510-a9da-28da01a5148f" providerId="ADAL" clId="{39C090D7-D513-4127-A334-CAD9A46B55AC}" dt="2025-10-15T15:21:38.093" v="57" actId="1076"/>
          <ac:spMkLst>
            <pc:docMk/>
            <pc:sldMk cId="21824496" sldId="256"/>
            <ac:spMk id="3" creationId="{5F82C968-FA9A-F5C5-653E-D0AD6BD8C0EF}"/>
          </ac:spMkLst>
        </pc:spChg>
        <pc:spChg chg="add mod">
          <ac:chgData name="MKT GrupoHazul" userId="316a1c61-d780-4510-a9da-28da01a5148f" providerId="ADAL" clId="{39C090D7-D513-4127-A334-CAD9A46B55AC}" dt="2025-10-15T15:21:38.093" v="57" actId="1076"/>
          <ac:spMkLst>
            <pc:docMk/>
            <pc:sldMk cId="21824496" sldId="256"/>
            <ac:spMk id="4" creationId="{69A49295-36EC-4BB1-F029-8827CA202F95}"/>
          </ac:spMkLst>
        </pc:spChg>
      </pc:sldChg>
      <pc:sldChg chg="add mod modClrScheme chgLayout">
        <pc:chgData name="MKT GrupoHazul" userId="316a1c61-d780-4510-a9da-28da01a5148f" providerId="ADAL" clId="{39C090D7-D513-4127-A334-CAD9A46B55AC}" dt="2025-10-15T15:22:32.868" v="73" actId="700"/>
        <pc:sldMkLst>
          <pc:docMk/>
          <pc:sldMk cId="2151639011" sldId="257"/>
        </pc:sldMkLst>
      </pc:sldChg>
      <pc:sldChg chg="add mod modClrScheme chgLayout">
        <pc:chgData name="MKT GrupoHazul" userId="316a1c61-d780-4510-a9da-28da01a5148f" providerId="ADAL" clId="{39C090D7-D513-4127-A334-CAD9A46B55AC}" dt="2025-10-15T15:22:18.722" v="71" actId="700"/>
        <pc:sldMkLst>
          <pc:docMk/>
          <pc:sldMk cId="2113837606" sldId="258"/>
        </pc:sldMkLst>
      </pc:sldChg>
      <pc:sldChg chg="add mod modClrScheme chgLayout">
        <pc:chgData name="MKT GrupoHazul" userId="316a1c61-d780-4510-a9da-28da01a5148f" providerId="ADAL" clId="{39C090D7-D513-4127-A334-CAD9A46B55AC}" dt="2025-10-15T15:22:25.547" v="72" actId="700"/>
        <pc:sldMkLst>
          <pc:docMk/>
          <pc:sldMk cId="2346529252" sldId="259"/>
        </pc:sldMkLst>
      </pc:sldChg>
      <pc:sldChg chg="add mod modClrScheme chgLayout">
        <pc:chgData name="MKT GrupoHazul" userId="316a1c61-d780-4510-a9da-28da01a5148f" providerId="ADAL" clId="{39C090D7-D513-4127-A334-CAD9A46B55AC}" dt="2025-10-15T15:22:40.898" v="74" actId="700"/>
        <pc:sldMkLst>
          <pc:docMk/>
          <pc:sldMk cId="265911813" sldId="260"/>
        </pc:sldMkLst>
      </pc:sldChg>
      <pc:sldChg chg="add mod modClrScheme chgLayout">
        <pc:chgData name="MKT GrupoHazul" userId="316a1c61-d780-4510-a9da-28da01a5148f" providerId="ADAL" clId="{39C090D7-D513-4127-A334-CAD9A46B55AC}" dt="2025-10-15T15:22:46.668" v="75" actId="700"/>
        <pc:sldMkLst>
          <pc:docMk/>
          <pc:sldMk cId="3631753218" sldId="261"/>
        </pc:sldMkLst>
      </pc:sldChg>
      <pc:sldChg chg="add del">
        <pc:chgData name="MKT GrupoHazul" userId="316a1c61-d780-4510-a9da-28da01a5148f" providerId="ADAL" clId="{39C090D7-D513-4127-A334-CAD9A46B55AC}" dt="2025-10-15T15:21:58.167" v="64" actId="2696"/>
        <pc:sldMkLst>
          <pc:docMk/>
          <pc:sldMk cId="2239889345" sldId="262"/>
        </pc:sldMkLst>
      </pc:sldChg>
      <pc:sldChg chg="add mod modClrScheme chgLayout">
        <pc:chgData name="MKT GrupoHazul" userId="316a1c61-d780-4510-a9da-28da01a5148f" providerId="ADAL" clId="{39C090D7-D513-4127-A334-CAD9A46B55AC}" dt="2025-10-15T15:22:50.008" v="76" actId="700"/>
        <pc:sldMkLst>
          <pc:docMk/>
          <pc:sldMk cId="2867979109" sldId="262"/>
        </pc:sldMkLst>
      </pc:sldChg>
      <pc:sldChg chg="add mod modClrScheme chgLayout">
        <pc:chgData name="MKT GrupoHazul" userId="316a1c61-d780-4510-a9da-28da01a5148f" providerId="ADAL" clId="{39C090D7-D513-4127-A334-CAD9A46B55AC}" dt="2025-10-15T15:22:56.188" v="77" actId="700"/>
        <pc:sldMkLst>
          <pc:docMk/>
          <pc:sldMk cId="1958113687" sldId="263"/>
        </pc:sldMkLst>
      </pc:sldChg>
      <pc:sldChg chg="add mod modClrScheme chgLayout">
        <pc:chgData name="MKT GrupoHazul" userId="316a1c61-d780-4510-a9da-28da01a5148f" providerId="ADAL" clId="{39C090D7-D513-4127-A334-CAD9A46B55AC}" dt="2025-10-15T15:23:04.798" v="78" actId="700"/>
        <pc:sldMkLst>
          <pc:docMk/>
          <pc:sldMk cId="2552249701" sldId="264"/>
        </pc:sldMkLst>
      </pc:sldChg>
      <pc:sldChg chg="add mod modClrScheme chgLayout">
        <pc:chgData name="MKT GrupoHazul" userId="316a1c61-d780-4510-a9da-28da01a5148f" providerId="ADAL" clId="{39C090D7-D513-4127-A334-CAD9A46B55AC}" dt="2025-10-15T15:23:11.890" v="79" actId="700"/>
        <pc:sldMkLst>
          <pc:docMk/>
          <pc:sldMk cId="3681999706" sldId="265"/>
        </pc:sldMkLst>
      </pc:sldChg>
      <pc:sldChg chg="add mod modClrScheme chgLayout">
        <pc:chgData name="MKT GrupoHazul" userId="316a1c61-d780-4510-a9da-28da01a5148f" providerId="ADAL" clId="{39C090D7-D513-4127-A334-CAD9A46B55AC}" dt="2025-10-15T15:23:18.189" v="80" actId="700"/>
        <pc:sldMkLst>
          <pc:docMk/>
          <pc:sldMk cId="3383768461" sldId="266"/>
        </pc:sldMkLst>
      </pc:sldChg>
      <pc:sldChg chg="add mod modClrScheme chgLayout">
        <pc:chgData name="MKT GrupoHazul" userId="316a1c61-d780-4510-a9da-28da01a5148f" providerId="ADAL" clId="{39C090D7-D513-4127-A334-CAD9A46B55AC}" dt="2025-10-15T15:23:23.189" v="82" actId="700"/>
        <pc:sldMkLst>
          <pc:docMk/>
          <pc:sldMk cId="1470677546" sldId="267"/>
        </pc:sldMkLst>
      </pc:sldChg>
      <pc:sldChg chg="add mod modClrScheme chgLayout">
        <pc:chgData name="MKT GrupoHazul" userId="316a1c61-d780-4510-a9da-28da01a5148f" providerId="ADAL" clId="{39C090D7-D513-4127-A334-CAD9A46B55AC}" dt="2025-10-15T15:23:28.044" v="84" actId="700"/>
        <pc:sldMkLst>
          <pc:docMk/>
          <pc:sldMk cId="3328410855" sldId="268"/>
        </pc:sldMkLst>
      </pc:sldChg>
      <pc:sldChg chg="add mod modClrScheme chgLayout">
        <pc:chgData name="MKT GrupoHazul" userId="316a1c61-d780-4510-a9da-28da01a5148f" providerId="ADAL" clId="{39C090D7-D513-4127-A334-CAD9A46B55AC}" dt="2025-10-15T15:23:31.852" v="86" actId="700"/>
        <pc:sldMkLst>
          <pc:docMk/>
          <pc:sldMk cId="1535134915" sldId="269"/>
        </pc:sldMkLst>
      </pc:sldChg>
      <pc:sldMasterChg chg="modSldLayout">
        <pc:chgData name="MKT GrupoHazul" userId="316a1c61-d780-4510-a9da-28da01a5148f" providerId="ADAL" clId="{39C090D7-D513-4127-A334-CAD9A46B55AC}" dt="2025-10-15T15:10:56.822" v="55" actId="478"/>
        <pc:sldMasterMkLst>
          <pc:docMk/>
          <pc:sldMasterMk cId="1606245606" sldId="2147483660"/>
        </pc:sldMasterMkLst>
        <pc:sldLayoutChg chg="delSp modSp mod">
          <pc:chgData name="MKT GrupoHazul" userId="316a1c61-d780-4510-a9da-28da01a5148f" providerId="ADAL" clId="{39C090D7-D513-4127-A334-CAD9A46B55AC}" dt="2025-10-15T15:09:56.940" v="6" actId="478"/>
          <pc:sldLayoutMkLst>
            <pc:docMk/>
            <pc:sldMasterMk cId="1606245606" sldId="2147483660"/>
            <pc:sldLayoutMk cId="376970512" sldId="2147483667"/>
          </pc:sldLayoutMkLst>
          <pc:spChg chg="del mod">
            <ac:chgData name="MKT GrupoHazul" userId="316a1c61-d780-4510-a9da-28da01a5148f" providerId="ADAL" clId="{39C090D7-D513-4127-A334-CAD9A46B55AC}" dt="2025-10-15T15:09:54.841" v="3" actId="478"/>
            <ac:spMkLst>
              <pc:docMk/>
              <pc:sldMasterMk cId="1606245606" sldId="2147483660"/>
              <pc:sldLayoutMk cId="376970512" sldId="2147483667"/>
              <ac:spMk id="11" creationId="{99711053-BDBD-BE7B-A691-68DE7D505FD6}"/>
            </ac:spMkLst>
          </pc:spChg>
          <pc:spChg chg="del mod">
            <ac:chgData name="MKT GrupoHazul" userId="316a1c61-d780-4510-a9da-28da01a5148f" providerId="ADAL" clId="{39C090D7-D513-4127-A334-CAD9A46B55AC}" dt="2025-10-15T15:09:56.940" v="6" actId="478"/>
            <ac:spMkLst>
              <pc:docMk/>
              <pc:sldMasterMk cId="1606245606" sldId="2147483660"/>
              <pc:sldLayoutMk cId="376970512" sldId="2147483667"/>
              <ac:spMk id="13" creationId="{B720199D-C512-23AD-85E1-B1DFF0989DB2}"/>
            </ac:spMkLst>
          </pc:spChg>
          <pc:spChg chg="del mod">
            <ac:chgData name="MKT GrupoHazul" userId="316a1c61-d780-4510-a9da-28da01a5148f" providerId="ADAL" clId="{39C090D7-D513-4127-A334-CAD9A46B55AC}" dt="2025-10-15T15:09:53.397" v="1" actId="478"/>
            <ac:spMkLst>
              <pc:docMk/>
              <pc:sldMasterMk cId="1606245606" sldId="2147483660"/>
              <pc:sldLayoutMk cId="376970512" sldId="2147483667"/>
              <ac:spMk id="15" creationId="{67CF5687-A651-BA7C-FE27-66424FE1DA06}"/>
            </ac:spMkLst>
          </pc:spChg>
          <pc:spChg chg="del">
            <ac:chgData name="MKT GrupoHazul" userId="316a1c61-d780-4510-a9da-28da01a5148f" providerId="ADAL" clId="{39C090D7-D513-4127-A334-CAD9A46B55AC}" dt="2025-10-15T15:09:55.430" v="4" actId="478"/>
            <ac:spMkLst>
              <pc:docMk/>
              <pc:sldMasterMk cId="1606245606" sldId="2147483660"/>
              <pc:sldLayoutMk cId="376970512" sldId="2147483667"/>
              <ac:spMk id="17" creationId="{77159E12-7CEE-0011-DDFE-ECC7DD10A1D5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10.140" v="18" actId="478"/>
          <pc:sldLayoutMkLst>
            <pc:docMk/>
            <pc:sldMasterMk cId="1606245606" sldId="2147483660"/>
            <pc:sldLayoutMk cId="387691495" sldId="2147483668"/>
          </pc:sldLayoutMkLst>
          <pc:spChg chg="del">
            <ac:chgData name="MKT GrupoHazul" userId="316a1c61-d780-4510-a9da-28da01a5148f" providerId="ADAL" clId="{39C090D7-D513-4127-A334-CAD9A46B55AC}" dt="2025-10-15T15:10:07.901" v="15" actId="478"/>
            <ac:spMkLst>
              <pc:docMk/>
              <pc:sldMasterMk cId="1606245606" sldId="2147483660"/>
              <pc:sldLayoutMk cId="387691495" sldId="2147483668"/>
              <ac:spMk id="11" creationId="{F8AF35BC-CB1D-67A7-0564-3B6E279F4EDD}"/>
            </ac:spMkLst>
          </pc:spChg>
          <pc:spChg chg="del">
            <ac:chgData name="MKT GrupoHazul" userId="316a1c61-d780-4510-a9da-28da01a5148f" providerId="ADAL" clId="{39C090D7-D513-4127-A334-CAD9A46B55AC}" dt="2025-10-15T15:10:08.517" v="16" actId="478"/>
            <ac:spMkLst>
              <pc:docMk/>
              <pc:sldMasterMk cId="1606245606" sldId="2147483660"/>
              <pc:sldLayoutMk cId="387691495" sldId="2147483668"/>
              <ac:spMk id="12" creationId="{949DE939-2774-9B77-249A-1460ADB176E3}"/>
            </ac:spMkLst>
          </pc:spChg>
          <pc:spChg chg="del">
            <ac:chgData name="MKT GrupoHazul" userId="316a1c61-d780-4510-a9da-28da01a5148f" providerId="ADAL" clId="{39C090D7-D513-4127-A334-CAD9A46B55AC}" dt="2025-10-15T15:10:10.140" v="18" actId="478"/>
            <ac:spMkLst>
              <pc:docMk/>
              <pc:sldMasterMk cId="1606245606" sldId="2147483660"/>
              <pc:sldLayoutMk cId="387691495" sldId="2147483668"/>
              <ac:spMk id="16" creationId="{6AC158EF-9B75-4E73-F9CE-E566BFBB14AE}"/>
            </ac:spMkLst>
          </pc:spChg>
          <pc:spChg chg="del">
            <ac:chgData name="MKT GrupoHazul" userId="316a1c61-d780-4510-a9da-28da01a5148f" providerId="ADAL" clId="{39C090D7-D513-4127-A334-CAD9A46B55AC}" dt="2025-10-15T15:10:09.181" v="17" actId="478"/>
            <ac:spMkLst>
              <pc:docMk/>
              <pc:sldMasterMk cId="1606245606" sldId="2147483660"/>
              <pc:sldLayoutMk cId="387691495" sldId="2147483668"/>
              <ac:spMk id="17" creationId="{67E65C0C-7ECA-FE6C-16D9-E18A0EC16F1D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22.654" v="30" actId="478"/>
          <pc:sldLayoutMkLst>
            <pc:docMk/>
            <pc:sldMasterMk cId="1606245606" sldId="2147483660"/>
            <pc:sldLayoutMk cId="3583632835" sldId="2147483669"/>
          </pc:sldLayoutMkLst>
          <pc:spChg chg="del">
            <ac:chgData name="MKT GrupoHazul" userId="316a1c61-d780-4510-a9da-28da01a5148f" providerId="ADAL" clId="{39C090D7-D513-4127-A334-CAD9A46B55AC}" dt="2025-10-15T15:10:21.011" v="27" actId="478"/>
            <ac:spMkLst>
              <pc:docMk/>
              <pc:sldMasterMk cId="1606245606" sldId="2147483660"/>
              <pc:sldLayoutMk cId="3583632835" sldId="2147483669"/>
              <ac:spMk id="7" creationId="{EDE764A9-7371-5387-B07C-6CD02D6538D2}"/>
            </ac:spMkLst>
          </pc:spChg>
          <pc:spChg chg="del">
            <ac:chgData name="MKT GrupoHazul" userId="316a1c61-d780-4510-a9da-28da01a5148f" providerId="ADAL" clId="{39C090D7-D513-4127-A334-CAD9A46B55AC}" dt="2025-10-15T15:10:21.556" v="28" actId="478"/>
            <ac:spMkLst>
              <pc:docMk/>
              <pc:sldMasterMk cId="1606245606" sldId="2147483660"/>
              <pc:sldLayoutMk cId="3583632835" sldId="2147483669"/>
              <ac:spMk id="9" creationId="{C7FE7542-D676-27DC-F1FF-90976B78A409}"/>
            </ac:spMkLst>
          </pc:spChg>
          <pc:spChg chg="del">
            <ac:chgData name="MKT GrupoHazul" userId="316a1c61-d780-4510-a9da-28da01a5148f" providerId="ADAL" clId="{39C090D7-D513-4127-A334-CAD9A46B55AC}" dt="2025-10-15T15:10:22.131" v="29" actId="478"/>
            <ac:spMkLst>
              <pc:docMk/>
              <pc:sldMasterMk cId="1606245606" sldId="2147483660"/>
              <pc:sldLayoutMk cId="3583632835" sldId="2147483669"/>
              <ac:spMk id="17" creationId="{6E20ACE5-D034-24F5-0D74-7F895B15B6E4}"/>
            </ac:spMkLst>
          </pc:spChg>
          <pc:spChg chg="del">
            <ac:chgData name="MKT GrupoHazul" userId="316a1c61-d780-4510-a9da-28da01a5148f" providerId="ADAL" clId="{39C090D7-D513-4127-A334-CAD9A46B55AC}" dt="2025-10-15T15:10:22.654" v="30" actId="478"/>
            <ac:spMkLst>
              <pc:docMk/>
              <pc:sldMasterMk cId="1606245606" sldId="2147483660"/>
              <pc:sldLayoutMk cId="3583632835" sldId="2147483669"/>
              <ac:spMk id="18" creationId="{48F3ABCE-9336-65C3-7860-CC4C2A167282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38.311" v="38" actId="478"/>
          <pc:sldLayoutMkLst>
            <pc:docMk/>
            <pc:sldMasterMk cId="1606245606" sldId="2147483660"/>
            <pc:sldLayoutMk cId="1531825661" sldId="2147483670"/>
          </pc:sldLayoutMkLst>
          <pc:spChg chg="del">
            <ac:chgData name="MKT GrupoHazul" userId="316a1c61-d780-4510-a9da-28da01a5148f" providerId="ADAL" clId="{39C090D7-D513-4127-A334-CAD9A46B55AC}" dt="2025-10-15T15:10:35.964" v="35" actId="478"/>
            <ac:spMkLst>
              <pc:docMk/>
              <pc:sldMasterMk cId="1606245606" sldId="2147483660"/>
              <pc:sldLayoutMk cId="1531825661" sldId="2147483670"/>
              <ac:spMk id="3" creationId="{45B2CDBA-1AFB-3CEE-A08A-E5DF79A2597E}"/>
            </ac:spMkLst>
          </pc:spChg>
          <pc:spChg chg="del">
            <ac:chgData name="MKT GrupoHazul" userId="316a1c61-d780-4510-a9da-28da01a5148f" providerId="ADAL" clId="{39C090D7-D513-4127-A334-CAD9A46B55AC}" dt="2025-10-15T15:10:38.311" v="38" actId="478"/>
            <ac:spMkLst>
              <pc:docMk/>
              <pc:sldMasterMk cId="1606245606" sldId="2147483660"/>
              <pc:sldLayoutMk cId="1531825661" sldId="2147483670"/>
              <ac:spMk id="6" creationId="{9B67B05D-0785-CA92-5E76-E35CFA995DF1}"/>
            </ac:spMkLst>
          </pc:spChg>
          <pc:spChg chg="del">
            <ac:chgData name="MKT GrupoHazul" userId="316a1c61-d780-4510-a9da-28da01a5148f" providerId="ADAL" clId="{39C090D7-D513-4127-A334-CAD9A46B55AC}" dt="2025-10-15T15:10:36.571" v="36" actId="478"/>
            <ac:spMkLst>
              <pc:docMk/>
              <pc:sldMasterMk cId="1606245606" sldId="2147483660"/>
              <pc:sldLayoutMk cId="1531825661" sldId="2147483670"/>
              <ac:spMk id="8" creationId="{8B4E4E3B-474D-14E6-1F20-5165F9BC1FE8}"/>
            </ac:spMkLst>
          </pc:spChg>
          <pc:spChg chg="del">
            <ac:chgData name="MKT GrupoHazul" userId="316a1c61-d780-4510-a9da-28da01a5148f" providerId="ADAL" clId="{39C090D7-D513-4127-A334-CAD9A46B55AC}" dt="2025-10-15T15:10:37.502" v="37" actId="478"/>
            <ac:spMkLst>
              <pc:docMk/>
              <pc:sldMasterMk cId="1606245606" sldId="2147483660"/>
              <pc:sldLayoutMk cId="1531825661" sldId="2147483670"/>
              <ac:spMk id="10" creationId="{71BB62E7-EA9D-2C42-2AA4-C1F469954246}"/>
            </ac:spMkLst>
          </pc:spChg>
        </pc:sldLayoutChg>
        <pc:sldLayoutChg chg="delSp modSp mod">
          <pc:chgData name="MKT GrupoHazul" userId="316a1c61-d780-4510-a9da-28da01a5148f" providerId="ADAL" clId="{39C090D7-D513-4127-A334-CAD9A46B55AC}" dt="2025-10-15T15:10:56.822" v="55" actId="478"/>
          <pc:sldLayoutMkLst>
            <pc:docMk/>
            <pc:sldMasterMk cId="1606245606" sldId="2147483660"/>
            <pc:sldLayoutMk cId="3164104615" sldId="2147483671"/>
          </pc:sldLayoutMkLst>
          <pc:spChg chg="del mod">
            <ac:chgData name="MKT GrupoHazul" userId="316a1c61-d780-4510-a9da-28da01a5148f" providerId="ADAL" clId="{39C090D7-D513-4127-A334-CAD9A46B55AC}" dt="2025-10-15T15:10:54.772" v="52" actId="478"/>
            <ac:spMkLst>
              <pc:docMk/>
              <pc:sldMasterMk cId="1606245606" sldId="2147483660"/>
              <pc:sldLayoutMk cId="3164104615" sldId="2147483671"/>
              <ac:spMk id="4" creationId="{24AC6CF9-A89F-832F-1006-773FB9F18F9C}"/>
            </ac:spMkLst>
          </pc:spChg>
          <pc:spChg chg="del">
            <ac:chgData name="MKT GrupoHazul" userId="316a1c61-d780-4510-a9da-28da01a5148f" providerId="ADAL" clId="{39C090D7-D513-4127-A334-CAD9A46B55AC}" dt="2025-10-15T15:10:55.352" v="53" actId="478"/>
            <ac:spMkLst>
              <pc:docMk/>
              <pc:sldMasterMk cId="1606245606" sldId="2147483660"/>
              <pc:sldLayoutMk cId="3164104615" sldId="2147483671"/>
              <ac:spMk id="7" creationId="{AFDD099C-5D43-68D3-0328-436B421630AB}"/>
            </ac:spMkLst>
          </pc:spChg>
          <pc:spChg chg="del">
            <ac:chgData name="MKT GrupoHazul" userId="316a1c61-d780-4510-a9da-28da01a5148f" providerId="ADAL" clId="{39C090D7-D513-4127-A334-CAD9A46B55AC}" dt="2025-10-15T15:10:56.229" v="54" actId="478"/>
            <ac:spMkLst>
              <pc:docMk/>
              <pc:sldMasterMk cId="1606245606" sldId="2147483660"/>
              <pc:sldLayoutMk cId="3164104615" sldId="2147483671"/>
              <ac:spMk id="9" creationId="{F9559CB5-4711-C46D-5DD3-68E6C399796A}"/>
            </ac:spMkLst>
          </pc:spChg>
          <pc:spChg chg="del">
            <ac:chgData name="MKT GrupoHazul" userId="316a1c61-d780-4510-a9da-28da01a5148f" providerId="ADAL" clId="{39C090D7-D513-4127-A334-CAD9A46B55AC}" dt="2025-10-15T15:10:56.822" v="55" actId="478"/>
            <ac:spMkLst>
              <pc:docMk/>
              <pc:sldMasterMk cId="1606245606" sldId="2147483660"/>
              <pc:sldLayoutMk cId="3164104615" sldId="2147483671"/>
              <ac:spMk id="15" creationId="{42C77B8B-3272-3ABC-7962-7924F34FF374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14.551" v="22" actId="478"/>
          <pc:sldLayoutMkLst>
            <pc:docMk/>
            <pc:sldMasterMk cId="1606245606" sldId="2147483660"/>
            <pc:sldLayoutMk cId="2840035633" sldId="2147483672"/>
          </pc:sldLayoutMkLst>
          <pc:spChg chg="del">
            <ac:chgData name="MKT GrupoHazul" userId="316a1c61-d780-4510-a9da-28da01a5148f" providerId="ADAL" clId="{39C090D7-D513-4127-A334-CAD9A46B55AC}" dt="2025-10-15T15:10:12.780" v="19" actId="478"/>
            <ac:spMkLst>
              <pc:docMk/>
              <pc:sldMasterMk cId="1606245606" sldId="2147483660"/>
              <pc:sldLayoutMk cId="2840035633" sldId="2147483672"/>
              <ac:spMk id="11" creationId="{F8AF35BC-CB1D-67A7-0564-3B6E279F4EDD}"/>
            </ac:spMkLst>
          </pc:spChg>
          <pc:spChg chg="del">
            <ac:chgData name="MKT GrupoHazul" userId="316a1c61-d780-4510-a9da-28da01a5148f" providerId="ADAL" clId="{39C090D7-D513-4127-A334-CAD9A46B55AC}" dt="2025-10-15T15:10:14.001" v="21" actId="478"/>
            <ac:spMkLst>
              <pc:docMk/>
              <pc:sldMasterMk cId="1606245606" sldId="2147483660"/>
              <pc:sldLayoutMk cId="2840035633" sldId="2147483672"/>
              <ac:spMk id="12" creationId="{949DE939-2774-9B77-249A-1460ADB176E3}"/>
            </ac:spMkLst>
          </pc:spChg>
          <pc:spChg chg="del">
            <ac:chgData name="MKT GrupoHazul" userId="316a1c61-d780-4510-a9da-28da01a5148f" providerId="ADAL" clId="{39C090D7-D513-4127-A334-CAD9A46B55AC}" dt="2025-10-15T15:10:13.271" v="20" actId="478"/>
            <ac:spMkLst>
              <pc:docMk/>
              <pc:sldMasterMk cId="1606245606" sldId="2147483660"/>
              <pc:sldLayoutMk cId="2840035633" sldId="2147483672"/>
              <ac:spMk id="16" creationId="{6AC158EF-9B75-4E73-F9CE-E566BFBB14AE}"/>
            </ac:spMkLst>
          </pc:spChg>
          <pc:spChg chg="del">
            <ac:chgData name="MKT GrupoHazul" userId="316a1c61-d780-4510-a9da-28da01a5148f" providerId="ADAL" clId="{39C090D7-D513-4127-A334-CAD9A46B55AC}" dt="2025-10-15T15:10:14.551" v="22" actId="478"/>
            <ac:spMkLst>
              <pc:docMk/>
              <pc:sldMasterMk cId="1606245606" sldId="2147483660"/>
              <pc:sldLayoutMk cId="2840035633" sldId="2147483672"/>
              <ac:spMk id="17" creationId="{67E65C0C-7ECA-FE6C-16D9-E18A0EC16F1D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19.035" v="26" actId="478"/>
          <pc:sldLayoutMkLst>
            <pc:docMk/>
            <pc:sldMasterMk cId="1606245606" sldId="2147483660"/>
            <pc:sldLayoutMk cId="4277985843" sldId="2147483674"/>
          </pc:sldLayoutMkLst>
          <pc:spChg chg="del">
            <ac:chgData name="MKT GrupoHazul" userId="316a1c61-d780-4510-a9da-28da01a5148f" providerId="ADAL" clId="{39C090D7-D513-4127-A334-CAD9A46B55AC}" dt="2025-10-15T15:10:16.926" v="23" actId="478"/>
            <ac:spMkLst>
              <pc:docMk/>
              <pc:sldMasterMk cId="1606245606" sldId="2147483660"/>
              <pc:sldLayoutMk cId="4277985843" sldId="2147483674"/>
              <ac:spMk id="11" creationId="{F8AF35BC-CB1D-67A7-0564-3B6E279F4EDD}"/>
            </ac:spMkLst>
          </pc:spChg>
          <pc:spChg chg="del">
            <ac:chgData name="MKT GrupoHazul" userId="316a1c61-d780-4510-a9da-28da01a5148f" providerId="ADAL" clId="{39C090D7-D513-4127-A334-CAD9A46B55AC}" dt="2025-10-15T15:10:18.531" v="25" actId="478"/>
            <ac:spMkLst>
              <pc:docMk/>
              <pc:sldMasterMk cId="1606245606" sldId="2147483660"/>
              <pc:sldLayoutMk cId="4277985843" sldId="2147483674"/>
              <ac:spMk id="12" creationId="{949DE939-2774-9B77-249A-1460ADB176E3}"/>
            </ac:spMkLst>
          </pc:spChg>
          <pc:spChg chg="del">
            <ac:chgData name="MKT GrupoHazul" userId="316a1c61-d780-4510-a9da-28da01a5148f" providerId="ADAL" clId="{39C090D7-D513-4127-A334-CAD9A46B55AC}" dt="2025-10-15T15:10:17.711" v="24" actId="478"/>
            <ac:spMkLst>
              <pc:docMk/>
              <pc:sldMasterMk cId="1606245606" sldId="2147483660"/>
              <pc:sldLayoutMk cId="4277985843" sldId="2147483674"/>
              <ac:spMk id="16" creationId="{6AC158EF-9B75-4E73-F9CE-E566BFBB14AE}"/>
            </ac:spMkLst>
          </pc:spChg>
          <pc:spChg chg="del">
            <ac:chgData name="MKT GrupoHazul" userId="316a1c61-d780-4510-a9da-28da01a5148f" providerId="ADAL" clId="{39C090D7-D513-4127-A334-CAD9A46B55AC}" dt="2025-10-15T15:10:19.035" v="26" actId="478"/>
            <ac:spMkLst>
              <pc:docMk/>
              <pc:sldMasterMk cId="1606245606" sldId="2147483660"/>
              <pc:sldLayoutMk cId="4277985843" sldId="2147483674"/>
              <ac:spMk id="17" creationId="{67E65C0C-7ECA-FE6C-16D9-E18A0EC16F1D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01.412" v="10" actId="478"/>
          <pc:sldLayoutMkLst>
            <pc:docMk/>
            <pc:sldMasterMk cId="1606245606" sldId="2147483660"/>
            <pc:sldLayoutMk cId="3305793705" sldId="2147483675"/>
          </pc:sldLayoutMkLst>
          <pc:spChg chg="del">
            <ac:chgData name="MKT GrupoHazul" userId="316a1c61-d780-4510-a9da-28da01a5148f" providerId="ADAL" clId="{39C090D7-D513-4127-A334-CAD9A46B55AC}" dt="2025-10-15T15:09:59.085" v="7" actId="478"/>
            <ac:spMkLst>
              <pc:docMk/>
              <pc:sldMasterMk cId="1606245606" sldId="2147483660"/>
              <pc:sldLayoutMk cId="3305793705" sldId="2147483675"/>
              <ac:spMk id="11" creationId="{99711053-BDBD-BE7B-A691-68DE7D505FD6}"/>
            </ac:spMkLst>
          </pc:spChg>
          <pc:spChg chg="del">
            <ac:chgData name="MKT GrupoHazul" userId="316a1c61-d780-4510-a9da-28da01a5148f" providerId="ADAL" clId="{39C090D7-D513-4127-A334-CAD9A46B55AC}" dt="2025-10-15T15:10:01.412" v="10" actId="478"/>
            <ac:spMkLst>
              <pc:docMk/>
              <pc:sldMasterMk cId="1606245606" sldId="2147483660"/>
              <pc:sldLayoutMk cId="3305793705" sldId="2147483675"/>
              <ac:spMk id="13" creationId="{B720199D-C512-23AD-85E1-B1DFF0989DB2}"/>
            </ac:spMkLst>
          </pc:spChg>
          <pc:spChg chg="del">
            <ac:chgData name="MKT GrupoHazul" userId="316a1c61-d780-4510-a9da-28da01a5148f" providerId="ADAL" clId="{39C090D7-D513-4127-A334-CAD9A46B55AC}" dt="2025-10-15T15:09:59.868" v="8" actId="478"/>
            <ac:spMkLst>
              <pc:docMk/>
              <pc:sldMasterMk cId="1606245606" sldId="2147483660"/>
              <pc:sldLayoutMk cId="3305793705" sldId="2147483675"/>
              <ac:spMk id="15" creationId="{67CF5687-A651-BA7C-FE27-66424FE1DA06}"/>
            </ac:spMkLst>
          </pc:spChg>
          <pc:spChg chg="del">
            <ac:chgData name="MKT GrupoHazul" userId="316a1c61-d780-4510-a9da-28da01a5148f" providerId="ADAL" clId="{39C090D7-D513-4127-A334-CAD9A46B55AC}" dt="2025-10-15T15:10:00.710" v="9" actId="478"/>
            <ac:spMkLst>
              <pc:docMk/>
              <pc:sldMasterMk cId="1606245606" sldId="2147483660"/>
              <pc:sldLayoutMk cId="3305793705" sldId="2147483675"/>
              <ac:spMk id="17" creationId="{77159E12-7CEE-0011-DDFE-ECC7DD10A1D5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05.797" v="14" actId="478"/>
          <pc:sldLayoutMkLst>
            <pc:docMk/>
            <pc:sldMasterMk cId="1606245606" sldId="2147483660"/>
            <pc:sldLayoutMk cId="2580506232" sldId="2147483676"/>
          </pc:sldLayoutMkLst>
          <pc:spChg chg="del">
            <ac:chgData name="MKT GrupoHazul" userId="316a1c61-d780-4510-a9da-28da01a5148f" providerId="ADAL" clId="{39C090D7-D513-4127-A334-CAD9A46B55AC}" dt="2025-10-15T15:10:03.801" v="11" actId="478"/>
            <ac:spMkLst>
              <pc:docMk/>
              <pc:sldMasterMk cId="1606245606" sldId="2147483660"/>
              <pc:sldLayoutMk cId="2580506232" sldId="2147483676"/>
              <ac:spMk id="11" creationId="{99711053-BDBD-BE7B-A691-68DE7D505FD6}"/>
            </ac:spMkLst>
          </pc:spChg>
          <pc:spChg chg="del">
            <ac:chgData name="MKT GrupoHazul" userId="316a1c61-d780-4510-a9da-28da01a5148f" providerId="ADAL" clId="{39C090D7-D513-4127-A334-CAD9A46B55AC}" dt="2025-10-15T15:10:04.373" v="12" actId="478"/>
            <ac:spMkLst>
              <pc:docMk/>
              <pc:sldMasterMk cId="1606245606" sldId="2147483660"/>
              <pc:sldLayoutMk cId="2580506232" sldId="2147483676"/>
              <ac:spMk id="13" creationId="{B720199D-C512-23AD-85E1-B1DFF0989DB2}"/>
            </ac:spMkLst>
          </pc:spChg>
          <pc:spChg chg="del">
            <ac:chgData name="MKT GrupoHazul" userId="316a1c61-d780-4510-a9da-28da01a5148f" providerId="ADAL" clId="{39C090D7-D513-4127-A334-CAD9A46B55AC}" dt="2025-10-15T15:10:05.797" v="14" actId="478"/>
            <ac:spMkLst>
              <pc:docMk/>
              <pc:sldMasterMk cId="1606245606" sldId="2147483660"/>
              <pc:sldLayoutMk cId="2580506232" sldId="2147483676"/>
              <ac:spMk id="15" creationId="{67CF5687-A651-BA7C-FE27-66424FE1DA06}"/>
            </ac:spMkLst>
          </pc:spChg>
          <pc:spChg chg="del">
            <ac:chgData name="MKT GrupoHazul" userId="316a1c61-d780-4510-a9da-28da01a5148f" providerId="ADAL" clId="{39C090D7-D513-4127-A334-CAD9A46B55AC}" dt="2025-10-15T15:10:04.993" v="13" actId="478"/>
            <ac:spMkLst>
              <pc:docMk/>
              <pc:sldMasterMk cId="1606245606" sldId="2147483660"/>
              <pc:sldLayoutMk cId="2580506232" sldId="2147483676"/>
              <ac:spMk id="17" creationId="{77159E12-7CEE-0011-DDFE-ECC7DD10A1D5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26.791" v="34" actId="478"/>
          <pc:sldLayoutMkLst>
            <pc:docMk/>
            <pc:sldMasterMk cId="1606245606" sldId="2147483660"/>
            <pc:sldLayoutMk cId="1904285890" sldId="2147483677"/>
          </pc:sldLayoutMkLst>
          <pc:spChg chg="del">
            <ac:chgData name="MKT GrupoHazul" userId="316a1c61-d780-4510-a9da-28da01a5148f" providerId="ADAL" clId="{39C090D7-D513-4127-A334-CAD9A46B55AC}" dt="2025-10-15T15:10:24.893" v="31" actId="478"/>
            <ac:spMkLst>
              <pc:docMk/>
              <pc:sldMasterMk cId="1606245606" sldId="2147483660"/>
              <pc:sldLayoutMk cId="1904285890" sldId="2147483677"/>
              <ac:spMk id="7" creationId="{EDE764A9-7371-5387-B07C-6CD02D6538D2}"/>
            </ac:spMkLst>
          </pc:spChg>
          <pc:spChg chg="del">
            <ac:chgData name="MKT GrupoHazul" userId="316a1c61-d780-4510-a9da-28da01a5148f" providerId="ADAL" clId="{39C090D7-D513-4127-A334-CAD9A46B55AC}" dt="2025-10-15T15:10:25.391" v="32" actId="478"/>
            <ac:spMkLst>
              <pc:docMk/>
              <pc:sldMasterMk cId="1606245606" sldId="2147483660"/>
              <pc:sldLayoutMk cId="1904285890" sldId="2147483677"/>
              <ac:spMk id="9" creationId="{C7FE7542-D676-27DC-F1FF-90976B78A409}"/>
            </ac:spMkLst>
          </pc:spChg>
          <pc:spChg chg="del">
            <ac:chgData name="MKT GrupoHazul" userId="316a1c61-d780-4510-a9da-28da01a5148f" providerId="ADAL" clId="{39C090D7-D513-4127-A334-CAD9A46B55AC}" dt="2025-10-15T15:10:26.791" v="34" actId="478"/>
            <ac:spMkLst>
              <pc:docMk/>
              <pc:sldMasterMk cId="1606245606" sldId="2147483660"/>
              <pc:sldLayoutMk cId="1904285890" sldId="2147483677"/>
              <ac:spMk id="17" creationId="{6E20ACE5-D034-24F5-0D74-7F895B15B6E4}"/>
            </ac:spMkLst>
          </pc:spChg>
          <pc:spChg chg="del">
            <ac:chgData name="MKT GrupoHazul" userId="316a1c61-d780-4510-a9da-28da01a5148f" providerId="ADAL" clId="{39C090D7-D513-4127-A334-CAD9A46B55AC}" dt="2025-10-15T15:10:26.141" v="33" actId="478"/>
            <ac:spMkLst>
              <pc:docMk/>
              <pc:sldMasterMk cId="1606245606" sldId="2147483660"/>
              <pc:sldLayoutMk cId="1904285890" sldId="2147483677"/>
              <ac:spMk id="18" creationId="{48F3ABCE-9336-65C3-7860-CC4C2A167282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43.462" v="42" actId="478"/>
          <pc:sldLayoutMkLst>
            <pc:docMk/>
            <pc:sldMasterMk cId="1606245606" sldId="2147483660"/>
            <pc:sldLayoutMk cId="2487760081" sldId="2147483678"/>
          </pc:sldLayoutMkLst>
          <pc:spChg chg="del">
            <ac:chgData name="MKT GrupoHazul" userId="316a1c61-d780-4510-a9da-28da01a5148f" providerId="ADAL" clId="{39C090D7-D513-4127-A334-CAD9A46B55AC}" dt="2025-10-15T15:10:41.302" v="39" actId="478"/>
            <ac:spMkLst>
              <pc:docMk/>
              <pc:sldMasterMk cId="1606245606" sldId="2147483660"/>
              <pc:sldLayoutMk cId="2487760081" sldId="2147483678"/>
              <ac:spMk id="3" creationId="{45B2CDBA-1AFB-3CEE-A08A-E5DF79A2597E}"/>
            </ac:spMkLst>
          </pc:spChg>
          <pc:spChg chg="del">
            <ac:chgData name="MKT GrupoHazul" userId="316a1c61-d780-4510-a9da-28da01a5148f" providerId="ADAL" clId="{39C090D7-D513-4127-A334-CAD9A46B55AC}" dt="2025-10-15T15:10:42.953" v="41" actId="478"/>
            <ac:spMkLst>
              <pc:docMk/>
              <pc:sldMasterMk cId="1606245606" sldId="2147483660"/>
              <pc:sldLayoutMk cId="2487760081" sldId="2147483678"/>
              <ac:spMk id="6" creationId="{9B67B05D-0785-CA92-5E76-E35CFA995DF1}"/>
            </ac:spMkLst>
          </pc:spChg>
          <pc:spChg chg="del">
            <ac:chgData name="MKT GrupoHazul" userId="316a1c61-d780-4510-a9da-28da01a5148f" providerId="ADAL" clId="{39C090D7-D513-4127-A334-CAD9A46B55AC}" dt="2025-10-15T15:10:42.270" v="40" actId="478"/>
            <ac:spMkLst>
              <pc:docMk/>
              <pc:sldMasterMk cId="1606245606" sldId="2147483660"/>
              <pc:sldLayoutMk cId="2487760081" sldId="2147483678"/>
              <ac:spMk id="8" creationId="{8B4E4E3B-474D-14E6-1F20-5165F9BC1FE8}"/>
            </ac:spMkLst>
          </pc:spChg>
          <pc:spChg chg="del">
            <ac:chgData name="MKT GrupoHazul" userId="316a1c61-d780-4510-a9da-28da01a5148f" providerId="ADAL" clId="{39C090D7-D513-4127-A334-CAD9A46B55AC}" dt="2025-10-15T15:10:43.462" v="42" actId="478"/>
            <ac:spMkLst>
              <pc:docMk/>
              <pc:sldMasterMk cId="1606245606" sldId="2147483660"/>
              <pc:sldLayoutMk cId="2487760081" sldId="2147483678"/>
              <ac:spMk id="10" creationId="{71BB62E7-EA9D-2C42-2AA4-C1F469954246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46.931" v="46" actId="478"/>
          <pc:sldLayoutMkLst>
            <pc:docMk/>
            <pc:sldMasterMk cId="1606245606" sldId="2147483660"/>
            <pc:sldLayoutMk cId="2538380389" sldId="2147483679"/>
          </pc:sldLayoutMkLst>
          <pc:spChg chg="del">
            <ac:chgData name="MKT GrupoHazul" userId="316a1c61-d780-4510-a9da-28da01a5148f" providerId="ADAL" clId="{39C090D7-D513-4127-A334-CAD9A46B55AC}" dt="2025-10-15T15:10:45.401" v="43" actId="478"/>
            <ac:spMkLst>
              <pc:docMk/>
              <pc:sldMasterMk cId="1606245606" sldId="2147483660"/>
              <pc:sldLayoutMk cId="2538380389" sldId="2147483679"/>
              <ac:spMk id="3" creationId="{45B2CDBA-1AFB-3CEE-A08A-E5DF79A2597E}"/>
            </ac:spMkLst>
          </pc:spChg>
          <pc:spChg chg="del">
            <ac:chgData name="MKT GrupoHazul" userId="316a1c61-d780-4510-a9da-28da01a5148f" providerId="ADAL" clId="{39C090D7-D513-4127-A334-CAD9A46B55AC}" dt="2025-10-15T15:10:46.931" v="46" actId="478"/>
            <ac:spMkLst>
              <pc:docMk/>
              <pc:sldMasterMk cId="1606245606" sldId="2147483660"/>
              <pc:sldLayoutMk cId="2538380389" sldId="2147483679"/>
              <ac:spMk id="6" creationId="{9B67B05D-0785-CA92-5E76-E35CFA995DF1}"/>
            </ac:spMkLst>
          </pc:spChg>
          <pc:spChg chg="del">
            <ac:chgData name="MKT GrupoHazul" userId="316a1c61-d780-4510-a9da-28da01a5148f" providerId="ADAL" clId="{39C090D7-D513-4127-A334-CAD9A46B55AC}" dt="2025-10-15T15:10:45.881" v="44" actId="478"/>
            <ac:spMkLst>
              <pc:docMk/>
              <pc:sldMasterMk cId="1606245606" sldId="2147483660"/>
              <pc:sldLayoutMk cId="2538380389" sldId="2147483679"/>
              <ac:spMk id="8" creationId="{8B4E4E3B-474D-14E6-1F20-5165F9BC1FE8}"/>
            </ac:spMkLst>
          </pc:spChg>
          <pc:spChg chg="del">
            <ac:chgData name="MKT GrupoHazul" userId="316a1c61-d780-4510-a9da-28da01a5148f" providerId="ADAL" clId="{39C090D7-D513-4127-A334-CAD9A46B55AC}" dt="2025-10-15T15:10:46.393" v="45" actId="478"/>
            <ac:spMkLst>
              <pc:docMk/>
              <pc:sldMasterMk cId="1606245606" sldId="2147483660"/>
              <pc:sldLayoutMk cId="2538380389" sldId="2147483679"/>
              <ac:spMk id="10" creationId="{71BB62E7-EA9D-2C42-2AA4-C1F469954246}"/>
            </ac:spMkLst>
          </pc:spChg>
        </pc:sldLayoutChg>
        <pc:sldLayoutChg chg="delSp mod">
          <pc:chgData name="MKT GrupoHazul" userId="316a1c61-d780-4510-a9da-28da01a5148f" providerId="ADAL" clId="{39C090D7-D513-4127-A334-CAD9A46B55AC}" dt="2025-10-15T15:10:51.452" v="50" actId="478"/>
          <pc:sldLayoutMkLst>
            <pc:docMk/>
            <pc:sldMasterMk cId="1606245606" sldId="2147483660"/>
            <pc:sldLayoutMk cId="1807678478" sldId="2147483680"/>
          </pc:sldLayoutMkLst>
          <pc:spChg chg="del">
            <ac:chgData name="MKT GrupoHazul" userId="316a1c61-d780-4510-a9da-28da01a5148f" providerId="ADAL" clId="{39C090D7-D513-4127-A334-CAD9A46B55AC}" dt="2025-10-15T15:10:49.454" v="47" actId="478"/>
            <ac:spMkLst>
              <pc:docMk/>
              <pc:sldMasterMk cId="1606245606" sldId="2147483660"/>
              <pc:sldLayoutMk cId="1807678478" sldId="2147483680"/>
              <ac:spMk id="3" creationId="{45B2CDBA-1AFB-3CEE-A08A-E5DF79A2597E}"/>
            </ac:spMkLst>
          </pc:spChg>
          <pc:spChg chg="del">
            <ac:chgData name="MKT GrupoHazul" userId="316a1c61-d780-4510-a9da-28da01a5148f" providerId="ADAL" clId="{39C090D7-D513-4127-A334-CAD9A46B55AC}" dt="2025-10-15T15:10:49.884" v="48" actId="478"/>
            <ac:spMkLst>
              <pc:docMk/>
              <pc:sldMasterMk cId="1606245606" sldId="2147483660"/>
              <pc:sldLayoutMk cId="1807678478" sldId="2147483680"/>
              <ac:spMk id="6" creationId="{9B67B05D-0785-CA92-5E76-E35CFA995DF1}"/>
            </ac:spMkLst>
          </pc:spChg>
          <pc:spChg chg="del">
            <ac:chgData name="MKT GrupoHazul" userId="316a1c61-d780-4510-a9da-28da01a5148f" providerId="ADAL" clId="{39C090D7-D513-4127-A334-CAD9A46B55AC}" dt="2025-10-15T15:10:51.452" v="50" actId="478"/>
            <ac:spMkLst>
              <pc:docMk/>
              <pc:sldMasterMk cId="1606245606" sldId="2147483660"/>
              <pc:sldLayoutMk cId="1807678478" sldId="2147483680"/>
              <ac:spMk id="8" creationId="{8B4E4E3B-474D-14E6-1F20-5165F9BC1FE8}"/>
            </ac:spMkLst>
          </pc:spChg>
          <pc:spChg chg="del">
            <ac:chgData name="MKT GrupoHazul" userId="316a1c61-d780-4510-a9da-28da01a5148f" providerId="ADAL" clId="{39C090D7-D513-4127-A334-CAD9A46B55AC}" dt="2025-10-15T15:10:50.606" v="49" actId="478"/>
            <ac:spMkLst>
              <pc:docMk/>
              <pc:sldMasterMk cId="1606245606" sldId="2147483660"/>
              <pc:sldLayoutMk cId="1807678478" sldId="2147483680"/>
              <ac:spMk id="10" creationId="{71BB62E7-EA9D-2C42-2AA4-C1F469954246}"/>
            </ac:spMkLst>
          </pc:spChg>
        </pc:sldLayoutChg>
      </pc:sldMasterChg>
    </pc:docChg>
  </pc:docChgLst>
  <pc:docChgLst>
    <pc:chgData name="MKT GrupoHazul" userId="316a1c61-d780-4510-a9da-28da01a5148f" providerId="ADAL" clId="{E4169D2A-9F50-4860-9C8F-A11BB7BC6638}"/>
    <pc:docChg chg="undo custSel modSld modMainMaster">
      <pc:chgData name="MKT GrupoHazul" userId="316a1c61-d780-4510-a9da-28da01a5148f" providerId="ADAL" clId="{E4169D2A-9F50-4860-9C8F-A11BB7BC6638}" dt="2025-07-30T16:42:50.617" v="460" actId="1076"/>
      <pc:docMkLst>
        <pc:docMk/>
      </pc:docMkLst>
      <pc:sldChg chg="mod modClrScheme chgLayout">
        <pc:chgData name="MKT GrupoHazul" userId="316a1c61-d780-4510-a9da-28da01a5148f" providerId="ADAL" clId="{E4169D2A-9F50-4860-9C8F-A11BB7BC6638}" dt="2025-07-30T16:29:58.765" v="267" actId="700"/>
        <pc:sldMkLst>
          <pc:docMk/>
          <pc:sldMk cId="21824496" sldId="256"/>
        </pc:sldMkLst>
      </pc:sldChg>
      <pc:sldMasterChg chg="modSldLayout">
        <pc:chgData name="MKT GrupoHazul" userId="316a1c61-d780-4510-a9da-28da01a5148f" providerId="ADAL" clId="{E4169D2A-9F50-4860-9C8F-A11BB7BC6638}" dt="2025-07-30T16:42:50.617" v="460" actId="1076"/>
        <pc:sldMasterMkLst>
          <pc:docMk/>
          <pc:sldMasterMk cId="1606245606" sldId="2147483660"/>
        </pc:sldMasterMkLst>
        <pc:sldLayoutChg chg="addSp delSp modSp mod">
          <pc:chgData name="MKT GrupoHazul" userId="316a1c61-d780-4510-a9da-28da01a5148f" providerId="ADAL" clId="{E4169D2A-9F50-4860-9C8F-A11BB7BC6638}" dt="2025-07-30T16:35:08.499" v="387" actId="1076"/>
          <pc:sldLayoutMkLst>
            <pc:docMk/>
            <pc:sldMasterMk cId="1606245606" sldId="2147483660"/>
            <pc:sldLayoutMk cId="376970512" sldId="2147483667"/>
          </pc:sldLayoutMkLst>
        </pc:sldLayoutChg>
        <pc:sldLayoutChg chg="addSp delSp modSp mod">
          <pc:chgData name="MKT GrupoHazul" userId="316a1c61-d780-4510-a9da-28da01a5148f" providerId="ADAL" clId="{E4169D2A-9F50-4860-9C8F-A11BB7BC6638}" dt="2025-07-30T16:42:50.617" v="460" actId="1076"/>
          <pc:sldLayoutMkLst>
            <pc:docMk/>
            <pc:sldMasterMk cId="1606245606" sldId="2147483660"/>
            <pc:sldLayoutMk cId="387691495" sldId="2147483668"/>
          </pc:sldLayoutMkLst>
        </pc:sldLayoutChg>
        <pc:sldLayoutChg chg="addSp delSp modSp mod">
          <pc:chgData name="MKT GrupoHazul" userId="316a1c61-d780-4510-a9da-28da01a5148f" providerId="ADAL" clId="{E4169D2A-9F50-4860-9C8F-A11BB7BC6638}" dt="2025-07-30T16:42:47.579" v="459" actId="1076"/>
          <pc:sldLayoutMkLst>
            <pc:docMk/>
            <pc:sldMasterMk cId="1606245606" sldId="2147483660"/>
            <pc:sldLayoutMk cId="3583632835" sldId="2147483669"/>
          </pc:sldLayoutMkLst>
        </pc:sldLayoutChg>
        <pc:sldLayoutChg chg="addSp delSp modSp mod">
          <pc:chgData name="MKT GrupoHazul" userId="316a1c61-d780-4510-a9da-28da01a5148f" providerId="ADAL" clId="{E4169D2A-9F50-4860-9C8F-A11BB7BC6638}" dt="2025-07-30T16:42:41.195" v="457" actId="1076"/>
          <pc:sldLayoutMkLst>
            <pc:docMk/>
            <pc:sldMasterMk cId="1606245606" sldId="2147483660"/>
            <pc:sldLayoutMk cId="1531825661" sldId="2147483670"/>
          </pc:sldLayoutMkLst>
        </pc:sldLayoutChg>
        <pc:sldLayoutChg chg="addSp delSp modSp mod">
          <pc:chgData name="MKT GrupoHazul" userId="316a1c61-d780-4510-a9da-28da01a5148f" providerId="ADAL" clId="{E4169D2A-9F50-4860-9C8F-A11BB7BC6638}" dt="2025-07-30T16:42:36.393" v="456" actId="1076"/>
          <pc:sldLayoutMkLst>
            <pc:docMk/>
            <pc:sldMasterMk cId="1606245606" sldId="2147483660"/>
            <pc:sldLayoutMk cId="3164104615" sldId="2147483671"/>
          </pc:sldLayoutMkLst>
        </pc:sldLayoutChg>
      </pc:sldMasterChg>
    </pc:docChg>
  </pc:docChgLst>
  <pc:docChgLst>
    <pc:chgData name="MKT GrupoHazul" userId="316a1c61-d780-4510-a9da-28da01a5148f" providerId="ADAL" clId="{E734E6D0-7972-4E06-92F6-68424060B579}"/>
    <pc:docChg chg="undo custSel modSld modMainMaster">
      <pc:chgData name="MKT GrupoHazul" userId="316a1c61-d780-4510-a9da-28da01a5148f" providerId="ADAL" clId="{E734E6D0-7972-4E06-92F6-68424060B579}" dt="2025-08-26T11:58:31.181" v="1103" actId="20577"/>
      <pc:docMkLst>
        <pc:docMk/>
      </pc:docMkLst>
      <pc:sldMasterChg chg="addSldLayout modSldLayout">
        <pc:chgData name="MKT GrupoHazul" userId="316a1c61-d780-4510-a9da-28da01a5148f" providerId="ADAL" clId="{E734E6D0-7972-4E06-92F6-68424060B579}" dt="2025-08-26T11:58:31.181" v="1103" actId="20577"/>
        <pc:sldMasterMkLst>
          <pc:docMk/>
          <pc:sldMasterMk cId="1606245606" sldId="2147483660"/>
        </pc:sldMasterMkLst>
        <pc:sldLayoutChg chg="addSp delSp modSp mod">
          <pc:chgData name="MKT GrupoHazul" userId="316a1c61-d780-4510-a9da-28da01a5148f" providerId="ADAL" clId="{E734E6D0-7972-4E06-92F6-68424060B579}" dt="2025-08-25T13:18:03.064" v="301"/>
          <pc:sldLayoutMkLst>
            <pc:docMk/>
            <pc:sldMasterMk cId="1606245606" sldId="2147483660"/>
            <pc:sldLayoutMk cId="376970512" sldId="2147483667"/>
          </pc:sldLayoutMkLst>
        </pc:sldLayoutChg>
        <pc:sldLayoutChg chg="addSp delSp modSp mod">
          <pc:chgData name="MKT GrupoHazul" userId="316a1c61-d780-4510-a9da-28da01a5148f" providerId="ADAL" clId="{E734E6D0-7972-4E06-92F6-68424060B579}" dt="2025-08-25T13:40:34.815" v="327"/>
          <pc:sldLayoutMkLst>
            <pc:docMk/>
            <pc:sldMasterMk cId="1606245606" sldId="2147483660"/>
            <pc:sldLayoutMk cId="387691495" sldId="2147483668"/>
          </pc:sldLayoutMkLst>
        </pc:sldLayoutChg>
        <pc:sldLayoutChg chg="addSp delSp modSp mod">
          <pc:chgData name="MKT GrupoHazul" userId="316a1c61-d780-4510-a9da-28da01a5148f" providerId="ADAL" clId="{E734E6D0-7972-4E06-92F6-68424060B579}" dt="2025-08-25T15:46:50.219" v="383"/>
          <pc:sldLayoutMkLst>
            <pc:docMk/>
            <pc:sldMasterMk cId="1606245606" sldId="2147483660"/>
            <pc:sldLayoutMk cId="3583632835" sldId="2147483669"/>
          </pc:sldLayoutMkLst>
        </pc:sldLayoutChg>
        <pc:sldLayoutChg chg="addSp delSp modSp mod">
          <pc:chgData name="MKT GrupoHazul" userId="316a1c61-d780-4510-a9da-28da01a5148f" providerId="ADAL" clId="{E734E6D0-7972-4E06-92F6-68424060B579}" dt="2025-08-26T11:51:42.565" v="1047"/>
          <pc:sldLayoutMkLst>
            <pc:docMk/>
            <pc:sldMasterMk cId="1606245606" sldId="2147483660"/>
            <pc:sldLayoutMk cId="1531825661" sldId="2147483670"/>
          </pc:sldLayoutMkLst>
        </pc:sldLayoutChg>
        <pc:sldLayoutChg chg="addSp delSp modSp mod">
          <pc:chgData name="MKT GrupoHazul" userId="316a1c61-d780-4510-a9da-28da01a5148f" providerId="ADAL" clId="{E734E6D0-7972-4E06-92F6-68424060B579}" dt="2025-08-25T15:47:16.015" v="397" actId="1037"/>
          <pc:sldLayoutMkLst>
            <pc:docMk/>
            <pc:sldMasterMk cId="1606245606" sldId="2147483660"/>
            <pc:sldLayoutMk cId="3164104615" sldId="2147483671"/>
          </pc:sldLayoutMkLst>
        </pc:sldLayoutChg>
        <pc:sldLayoutChg chg="addSp delSp modSp add mod modTransition">
          <pc:chgData name="MKT GrupoHazul" userId="316a1c61-d780-4510-a9da-28da01a5148f" providerId="ADAL" clId="{E734E6D0-7972-4E06-92F6-68424060B579}" dt="2025-08-25T12:53:28.480" v="275"/>
          <pc:sldLayoutMkLst>
            <pc:docMk/>
            <pc:sldMasterMk cId="1606245606" sldId="2147483660"/>
            <pc:sldLayoutMk cId="2840035633" sldId="2147483672"/>
          </pc:sldLayoutMkLst>
        </pc:sldLayoutChg>
        <pc:sldLayoutChg chg="modSp add mod modTransition">
          <pc:chgData name="MKT GrupoHazul" userId="316a1c61-d780-4510-a9da-28da01a5148f" providerId="ADAL" clId="{E734E6D0-7972-4E06-92F6-68424060B579}" dt="2025-08-25T12:53:21.104" v="273" actId="1076"/>
          <pc:sldLayoutMkLst>
            <pc:docMk/>
            <pc:sldMasterMk cId="1606245606" sldId="2147483660"/>
            <pc:sldLayoutMk cId="4216018402" sldId="2147483673"/>
          </pc:sldLayoutMkLst>
        </pc:sldLayoutChg>
        <pc:sldLayoutChg chg="addSp modSp add mod modTransition">
          <pc:chgData name="MKT GrupoHazul" userId="316a1c61-d780-4510-a9da-28da01a5148f" providerId="ADAL" clId="{E734E6D0-7972-4E06-92F6-68424060B579}" dt="2025-08-25T13:11:13.471" v="289" actId="20577"/>
          <pc:sldLayoutMkLst>
            <pc:docMk/>
            <pc:sldMasterMk cId="1606245606" sldId="2147483660"/>
            <pc:sldLayoutMk cId="4277985843" sldId="2147483674"/>
          </pc:sldLayoutMkLst>
        </pc:sldLayoutChg>
        <pc:sldLayoutChg chg="modSp add mod modTransition">
          <pc:chgData name="MKT GrupoHazul" userId="316a1c61-d780-4510-a9da-28da01a5148f" providerId="ADAL" clId="{E734E6D0-7972-4E06-92F6-68424060B579}" dt="2025-08-25T13:28:42.325" v="312" actId="6549"/>
          <pc:sldLayoutMkLst>
            <pc:docMk/>
            <pc:sldMasterMk cId="1606245606" sldId="2147483660"/>
            <pc:sldLayoutMk cId="3305793705" sldId="2147483675"/>
          </pc:sldLayoutMkLst>
        </pc:sldLayoutChg>
        <pc:sldLayoutChg chg="modSp add mod modTransition">
          <pc:chgData name="MKT GrupoHazul" userId="316a1c61-d780-4510-a9da-28da01a5148f" providerId="ADAL" clId="{E734E6D0-7972-4E06-92F6-68424060B579}" dt="2025-08-25T13:40:42.063" v="331" actId="20577"/>
          <pc:sldLayoutMkLst>
            <pc:docMk/>
            <pc:sldMasterMk cId="1606245606" sldId="2147483660"/>
            <pc:sldLayoutMk cId="2580506232" sldId="2147483676"/>
          </pc:sldLayoutMkLst>
        </pc:sldLayoutChg>
        <pc:sldLayoutChg chg="addSp delSp modSp add mod modTransition">
          <pc:chgData name="MKT GrupoHazul" userId="316a1c61-d780-4510-a9da-28da01a5148f" providerId="ADAL" clId="{E734E6D0-7972-4E06-92F6-68424060B579}" dt="2025-08-26T11:21:28.764" v="477" actId="20577"/>
          <pc:sldLayoutMkLst>
            <pc:docMk/>
            <pc:sldMasterMk cId="1606245606" sldId="2147483660"/>
            <pc:sldLayoutMk cId="1904285890" sldId="2147483677"/>
          </pc:sldLayoutMkLst>
        </pc:sldLayoutChg>
        <pc:sldLayoutChg chg="modSp add mod modTransition">
          <pc:chgData name="MKT GrupoHazul" userId="316a1c61-d780-4510-a9da-28da01a5148f" providerId="ADAL" clId="{E734E6D0-7972-4E06-92F6-68424060B579}" dt="2025-08-26T11:51:49.363" v="1049" actId="20577"/>
          <pc:sldLayoutMkLst>
            <pc:docMk/>
            <pc:sldMasterMk cId="1606245606" sldId="2147483660"/>
            <pc:sldLayoutMk cId="2487760081" sldId="2147483678"/>
          </pc:sldLayoutMkLst>
        </pc:sldLayoutChg>
        <pc:sldLayoutChg chg="addSp delSp modSp add mod modTransition">
          <pc:chgData name="MKT GrupoHazul" userId="316a1c61-d780-4510-a9da-28da01a5148f" providerId="ADAL" clId="{E734E6D0-7972-4E06-92F6-68424060B579}" dt="2025-08-26T11:56:03.121" v="1087" actId="1076"/>
          <pc:sldLayoutMkLst>
            <pc:docMk/>
            <pc:sldMasterMk cId="1606245606" sldId="2147483660"/>
            <pc:sldLayoutMk cId="2538380389" sldId="2147483679"/>
          </pc:sldLayoutMkLst>
        </pc:sldLayoutChg>
        <pc:sldLayoutChg chg="modSp add mod modTransition">
          <pc:chgData name="MKT GrupoHazul" userId="316a1c61-d780-4510-a9da-28da01a5148f" providerId="ADAL" clId="{E734E6D0-7972-4E06-92F6-68424060B579}" dt="2025-08-26T11:58:31.181" v="1103" actId="20577"/>
          <pc:sldLayoutMkLst>
            <pc:docMk/>
            <pc:sldMasterMk cId="1606245606" sldId="2147483660"/>
            <pc:sldLayoutMk cId="1807678478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FBE0-655A-405B-9AF4-629682299009}" type="datetimeFigureOut">
              <a:rPr lang="pt-BR" smtClean="0"/>
              <a:t>15/10/2025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565B6-C85B-4A2D-A230-F8EF048FA4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84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11" Type="http://schemas.openxmlformats.org/officeDocument/2006/relationships/image" Target="../media/image14.svg"/><Relationship Id="rId5" Type="http://schemas.openxmlformats.org/officeDocument/2006/relationships/image" Target="../media/image36.png"/><Relationship Id="rId10" Type="http://schemas.openxmlformats.org/officeDocument/2006/relationships/image" Target="../media/image13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11" Type="http://schemas.openxmlformats.org/officeDocument/2006/relationships/image" Target="../media/image14.svg"/><Relationship Id="rId5" Type="http://schemas.openxmlformats.org/officeDocument/2006/relationships/image" Target="../media/image36.png"/><Relationship Id="rId10" Type="http://schemas.openxmlformats.org/officeDocument/2006/relationships/image" Target="../media/image13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1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svg"/><Relationship Id="rId11" Type="http://schemas.openxmlformats.org/officeDocument/2006/relationships/image" Target="../media/image13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4.sv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11" Type="http://schemas.openxmlformats.org/officeDocument/2006/relationships/image" Target="../media/image1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14.svg"/><Relationship Id="rId4" Type="http://schemas.openxmlformats.org/officeDocument/2006/relationships/image" Target="../media/image26.sv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06BF4834-29A3-D723-BA25-8568EE9AD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200" y="972407"/>
            <a:ext cx="1993011" cy="765736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0EAC8BD7-5F82-1DFE-648B-5ACBEE891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67" y="981736"/>
            <a:ext cx="2038368" cy="76573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262412E-01FB-7E78-63A9-D439B3326F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624" y="700945"/>
            <a:ext cx="1535931" cy="64207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647447-FAD9-6C43-8A42-52B6BB9E21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948805" y="6398050"/>
            <a:ext cx="5648821" cy="318243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1262E0E-FE98-170B-B178-485DA5CD888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5296" y="6833178"/>
            <a:ext cx="1522800" cy="15228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519B3A-480C-0A72-7026-120D23B0FCC6}"/>
              </a:ext>
            </a:extLst>
          </p:cNvPr>
          <p:cNvSpPr txBox="1"/>
          <p:nvPr userDrawn="1"/>
        </p:nvSpPr>
        <p:spPr>
          <a:xfrm>
            <a:off x="89213" y="2490787"/>
            <a:ext cx="388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Flex Turbo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13,7 (G) | 9,8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     12,3 (G) | 8,6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130 (A) | 125 (G)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  194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/rpm)                                  20,4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   10,1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Cilindrada total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cc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1000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E1B226B-F2D5-46C3-1C95-920F9337F79B}"/>
              </a:ext>
            </a:extLst>
          </p:cNvPr>
          <p:cNvSpPr txBox="1"/>
          <p:nvPr userDrawn="1"/>
        </p:nvSpPr>
        <p:spPr>
          <a:xfrm>
            <a:off x="86525" y="5106117"/>
            <a:ext cx="38888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Características Técnicas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Modos de Condução normal, ECO e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Sport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03C1D50-A028-E9E2-63D3-D77302695B30}"/>
              </a:ext>
            </a:extLst>
          </p:cNvPr>
          <p:cNvSpPr txBox="1"/>
          <p:nvPr userDrawn="1"/>
        </p:nvSpPr>
        <p:spPr>
          <a:xfrm>
            <a:off x="3549578" y="2511033"/>
            <a:ext cx="329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1.548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1.992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4.309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1.264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47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Capacidade de Bagagem               419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Distância do solo (mm)                   230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 2.612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3CB5A8-EE60-1D47-08AC-50B76D7114A7}"/>
              </a:ext>
            </a:extLst>
          </p:cNvPr>
          <p:cNvSpPr txBox="1"/>
          <p:nvPr userDrawn="1"/>
        </p:nvSpPr>
        <p:spPr>
          <a:xfrm>
            <a:off x="3562413" y="4112015"/>
            <a:ext cx="32955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automático CVT com 7 velocidades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930A846-A6AD-F89E-BFCC-0D9926C7CDAF}"/>
              </a:ext>
            </a:extLst>
          </p:cNvPr>
          <p:cNvSpPr txBox="1"/>
          <p:nvPr userDrawn="1"/>
        </p:nvSpPr>
        <p:spPr>
          <a:xfrm>
            <a:off x="84720" y="4172901"/>
            <a:ext cx="329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Dianteira independente, McPherson e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Traseira com eixo de torção de mola helicoidal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83319EC-BBC2-9978-FF53-72800E0F4648}"/>
              </a:ext>
            </a:extLst>
          </p:cNvPr>
          <p:cNvSpPr txBox="1"/>
          <p:nvPr userDrawn="1"/>
        </p:nvSpPr>
        <p:spPr>
          <a:xfrm>
            <a:off x="3562413" y="4696062"/>
            <a:ext cx="3888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Active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2025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161C2CA-B7AE-2652-D1C6-E5117FA81243}"/>
              </a:ext>
            </a:extLst>
          </p:cNvPr>
          <p:cNvSpPr txBox="1"/>
          <p:nvPr userDrawn="1"/>
        </p:nvSpPr>
        <p:spPr>
          <a:xfrm>
            <a:off x="3605445" y="5395782"/>
            <a:ext cx="4184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Peugeot New" panose="02000000000000000000" pitchFamily="50" charset="0"/>
              </a:rPr>
              <a:t>*verificar a ficha técnica de cada modelo.</a:t>
            </a:r>
            <a:br>
              <a:rPr lang="pt-BR" sz="800" dirty="0">
                <a:latin typeface="Peugeot New" panose="02000000000000000000" pitchFamily="50" charset="0"/>
              </a:rPr>
            </a:br>
            <a:r>
              <a:rPr lang="pt-BR" sz="800" dirty="0">
                <a:latin typeface="Peugeot New" panose="02000000000000000000" pitchFamily="50" charset="0"/>
              </a:rPr>
              <a:t> (G) Gasolina. (A) </a:t>
            </a:r>
            <a:r>
              <a:rPr lang="pt-BR" sz="800" dirty="0" err="1">
                <a:latin typeface="Peugeot New" panose="02000000000000000000" pitchFamily="50" charset="0"/>
              </a:rPr>
              <a:t>Alcool</a:t>
            </a:r>
            <a:r>
              <a:rPr lang="pt-BR" sz="800" dirty="0">
                <a:latin typeface="Peugeot New" panose="02000000000000000000" pitchFamily="50" charset="0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8AA5BD3-C436-A051-C619-A657138024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86431" y="9112025"/>
            <a:ext cx="1696744" cy="4684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B5AEAE-982A-8DAC-AA63-43CCF78D0B11}"/>
              </a:ext>
            </a:extLst>
          </p:cNvPr>
          <p:cNvSpPr txBox="1"/>
          <p:nvPr userDrawn="1"/>
        </p:nvSpPr>
        <p:spPr>
          <a:xfrm>
            <a:off x="720691" y="1691612"/>
            <a:ext cx="1266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" panose="02000000000000000000" pitchFamily="50" charset="0"/>
              </a:rPr>
              <a:t>Active 2025</a:t>
            </a:r>
          </a:p>
        </p:txBody>
      </p:sp>
    </p:spTree>
    <p:extLst>
      <p:ext uri="{BB962C8B-B14F-4D97-AF65-F5344CB8AC3E}">
        <p14:creationId xmlns:p14="http://schemas.microsoft.com/office/powerpoint/2010/main" val="3769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B936696-2F7F-46A7-063B-339CCD4CB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12" y="1182432"/>
            <a:ext cx="2317941" cy="58614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456724D-3FDF-F62F-2E14-D81F5A9207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730" y="857118"/>
            <a:ext cx="2317941" cy="88430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6010E98-9BE2-5AD5-174C-3E72445FA8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51865" y="6522720"/>
            <a:ext cx="5564606" cy="338328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C25279-F3E6-AEE3-9833-9017BEB19307}"/>
              </a:ext>
            </a:extLst>
          </p:cNvPr>
          <p:cNvSpPr txBox="1"/>
          <p:nvPr userDrawn="1"/>
        </p:nvSpPr>
        <p:spPr>
          <a:xfrm>
            <a:off x="105442" y="2585219"/>
            <a:ext cx="3673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                    10,4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151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                     140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       35,7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16,8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            2.2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                     10,8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B27D91-BDD0-FE98-D908-69964BD5731B}"/>
              </a:ext>
            </a:extLst>
          </p:cNvPr>
          <p:cNvSpPr txBox="1"/>
          <p:nvPr userDrawn="1"/>
        </p:nvSpPr>
        <p:spPr>
          <a:xfrm>
            <a:off x="3548642" y="2587467"/>
            <a:ext cx="3433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    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			      13.000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				        2.260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		        5.998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		        4.035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			         1.790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			        2.524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Carga útil (kg)			         1.590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      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48A99D-10B2-0000-8346-56124B85CE6C}"/>
              </a:ext>
            </a:extLst>
          </p:cNvPr>
          <p:cNvSpPr txBox="1"/>
          <p:nvPr userDrawn="1"/>
        </p:nvSpPr>
        <p:spPr>
          <a:xfrm>
            <a:off x="3562413" y="4428447"/>
            <a:ext cx="329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                                        Dianteira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                                          Elétrica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              Manual de 6 marchas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E02154-F403-06FC-DFC2-9CFE853C6F47}"/>
              </a:ext>
            </a:extLst>
          </p:cNvPr>
          <p:cNvSpPr txBox="1"/>
          <p:nvPr userDrawn="1"/>
        </p:nvSpPr>
        <p:spPr>
          <a:xfrm>
            <a:off x="105062" y="4053205"/>
            <a:ext cx="34435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Independente, McPherson e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eixo rígido e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feixe de molas semielípticas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DD2B03-B8FE-2EE0-416C-5933E6D61D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03" y="6925446"/>
            <a:ext cx="1522800" cy="15228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674067B7-A46D-EE76-3A1D-3F207F0ECA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6531" y="9196924"/>
            <a:ext cx="1696744" cy="4684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24A4AA-5CC8-6F0C-7356-A23A37D0D471}"/>
              </a:ext>
            </a:extLst>
          </p:cNvPr>
          <p:cNvSpPr txBox="1"/>
          <p:nvPr userDrawn="1"/>
        </p:nvSpPr>
        <p:spPr>
          <a:xfrm>
            <a:off x="617969" y="1749763"/>
            <a:ext cx="42678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Boxer L3H2 Furgão 25/26</a:t>
            </a:r>
          </a:p>
          <a:p>
            <a:endParaRPr lang="nn-NO" sz="11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84023EA-A943-0D8C-135F-90E1BE2B5FBF}"/>
              </a:ext>
            </a:extLst>
          </p:cNvPr>
          <p:cNvSpPr txBox="1"/>
          <p:nvPr userDrawn="1"/>
        </p:nvSpPr>
        <p:spPr>
          <a:xfrm>
            <a:off x="94185" y="4913938"/>
            <a:ext cx="38888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u="none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L3H2 Furgão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Furgão L3H2 Cargo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Comfort 17+1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Luxo 15+1 25/26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B3406B-5267-BE1E-21D2-D489168C6E0B}"/>
              </a:ext>
            </a:extLst>
          </p:cNvPr>
          <p:cNvSpPr txBox="1"/>
          <p:nvPr userDrawn="1"/>
        </p:nvSpPr>
        <p:spPr>
          <a:xfrm>
            <a:off x="94185" y="5737193"/>
            <a:ext cx="41847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>
                <a:latin typeface="Peugeot New" panose="02000000000000000000" pitchFamily="50" charset="0"/>
              </a:rPr>
              <a:t>*verificar a ficha técnica de cada modelo</a:t>
            </a:r>
          </a:p>
        </p:txBody>
      </p:sp>
    </p:spTree>
    <p:extLst>
      <p:ext uri="{BB962C8B-B14F-4D97-AF65-F5344CB8AC3E}">
        <p14:creationId xmlns:p14="http://schemas.microsoft.com/office/powerpoint/2010/main" val="153182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B936696-2F7F-46A7-063B-339CCD4CB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12" y="1182432"/>
            <a:ext cx="2317941" cy="58614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456724D-3FDF-F62F-2E14-D81F5A9207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730" y="857118"/>
            <a:ext cx="2317941" cy="88430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6010E98-9BE2-5AD5-174C-3E72445FA8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51865" y="6522720"/>
            <a:ext cx="5564606" cy="338328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C25279-F3E6-AEE3-9833-9017BEB19307}"/>
              </a:ext>
            </a:extLst>
          </p:cNvPr>
          <p:cNvSpPr txBox="1"/>
          <p:nvPr userDrawn="1"/>
        </p:nvSpPr>
        <p:spPr>
          <a:xfrm>
            <a:off x="105442" y="2585219"/>
            <a:ext cx="3673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                    10,4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151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                     140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       35,7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16,8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            2.2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                     10,8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B27D91-BDD0-FE98-D908-69964BD5731B}"/>
              </a:ext>
            </a:extLst>
          </p:cNvPr>
          <p:cNvSpPr txBox="1"/>
          <p:nvPr userDrawn="1"/>
        </p:nvSpPr>
        <p:spPr>
          <a:xfrm>
            <a:off x="3548642" y="2587467"/>
            <a:ext cx="3433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    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			      13.000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				        2.260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		        5.998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		        4.035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			         1.790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			        2.524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Carga útil (kg)			         1.240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      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48A99D-10B2-0000-8346-56124B85CE6C}"/>
              </a:ext>
            </a:extLst>
          </p:cNvPr>
          <p:cNvSpPr txBox="1"/>
          <p:nvPr userDrawn="1"/>
        </p:nvSpPr>
        <p:spPr>
          <a:xfrm>
            <a:off x="3562413" y="4428447"/>
            <a:ext cx="329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                                        Dianteira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                                          Elétrica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              Manual de 6 marchas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E02154-F403-06FC-DFC2-9CFE853C6F47}"/>
              </a:ext>
            </a:extLst>
          </p:cNvPr>
          <p:cNvSpPr txBox="1"/>
          <p:nvPr userDrawn="1"/>
        </p:nvSpPr>
        <p:spPr>
          <a:xfrm>
            <a:off x="105062" y="4053205"/>
            <a:ext cx="34435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Independente, McPherson e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eixo rígido e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feixe de molas semielípticas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14365D-152D-BAD5-F17B-5F3D5E958809}"/>
              </a:ext>
            </a:extLst>
          </p:cNvPr>
          <p:cNvSpPr txBox="1"/>
          <p:nvPr userDrawn="1"/>
        </p:nvSpPr>
        <p:spPr>
          <a:xfrm>
            <a:off x="94185" y="4913938"/>
            <a:ext cx="38888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u="none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L3H2 Furgão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Furgão L3H2 Cargo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Comfort 17+1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Luxo 15+1 25/26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D547DB-0CE8-D38E-65B0-DF16C5FC433C}"/>
              </a:ext>
            </a:extLst>
          </p:cNvPr>
          <p:cNvSpPr txBox="1"/>
          <p:nvPr userDrawn="1"/>
        </p:nvSpPr>
        <p:spPr>
          <a:xfrm>
            <a:off x="94185" y="5737193"/>
            <a:ext cx="41847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>
                <a:latin typeface="Peugeot New" panose="02000000000000000000" pitchFamily="50" charset="0"/>
              </a:rPr>
              <a:t>*verificar a ficha técnica de cada modelo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DD2B03-B8FE-2EE0-416C-5933E6D61D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03" y="6925446"/>
            <a:ext cx="1522800" cy="15228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674067B7-A46D-EE76-3A1D-3F207F0ECA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6531" y="9196924"/>
            <a:ext cx="1696744" cy="4684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24A4AA-5CC8-6F0C-7356-A23A37D0D471}"/>
              </a:ext>
            </a:extLst>
          </p:cNvPr>
          <p:cNvSpPr txBox="1"/>
          <p:nvPr userDrawn="1"/>
        </p:nvSpPr>
        <p:spPr>
          <a:xfrm>
            <a:off x="617969" y="1749763"/>
            <a:ext cx="42678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Furgão L3H2 Cargo 25/26</a:t>
            </a:r>
          </a:p>
          <a:p>
            <a:endParaRPr lang="nn-NO" sz="11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76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B936696-2F7F-46A7-063B-339CCD4CB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12" y="1182432"/>
            <a:ext cx="2317941" cy="58614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456724D-3FDF-F62F-2E14-D81F5A9207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730" y="857118"/>
            <a:ext cx="2317941" cy="88430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C25279-F3E6-AEE3-9833-9017BEB19307}"/>
              </a:ext>
            </a:extLst>
          </p:cNvPr>
          <p:cNvSpPr txBox="1"/>
          <p:nvPr userDrawn="1"/>
        </p:nvSpPr>
        <p:spPr>
          <a:xfrm>
            <a:off x="105442" y="2585219"/>
            <a:ext cx="3673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                    10,5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151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                     140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       35,7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16,8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            2.2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                     10,4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B27D91-BDD0-FE98-D908-69964BD5731B}"/>
              </a:ext>
            </a:extLst>
          </p:cNvPr>
          <p:cNvSpPr txBox="1"/>
          <p:nvPr userDrawn="1"/>
        </p:nvSpPr>
        <p:spPr>
          <a:xfrm>
            <a:off x="3548642" y="2587467"/>
            <a:ext cx="3433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    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			      13.000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				        2.604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		        5.998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		        4.035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			         1.790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			        2.524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Carga útil (kg)			         1.246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17+1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48A99D-10B2-0000-8346-56124B85CE6C}"/>
              </a:ext>
            </a:extLst>
          </p:cNvPr>
          <p:cNvSpPr txBox="1"/>
          <p:nvPr userDrawn="1"/>
        </p:nvSpPr>
        <p:spPr>
          <a:xfrm>
            <a:off x="3562413" y="4428447"/>
            <a:ext cx="329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                                        Dianteira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                                          Elétrica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              Manual de 6 marchas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E02154-F403-06FC-DFC2-9CFE853C6F47}"/>
              </a:ext>
            </a:extLst>
          </p:cNvPr>
          <p:cNvSpPr txBox="1"/>
          <p:nvPr userDrawn="1"/>
        </p:nvSpPr>
        <p:spPr>
          <a:xfrm>
            <a:off x="105062" y="4053205"/>
            <a:ext cx="34435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Independente, McPherson e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eixo rígido e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feixe de molas semielípticas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14365D-152D-BAD5-F17B-5F3D5E958809}"/>
              </a:ext>
            </a:extLst>
          </p:cNvPr>
          <p:cNvSpPr txBox="1"/>
          <p:nvPr userDrawn="1"/>
        </p:nvSpPr>
        <p:spPr>
          <a:xfrm>
            <a:off x="94185" y="4913938"/>
            <a:ext cx="38888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u="none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L3H2 Furgão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Furgão L3H2 Cargo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Comfort 17+1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Luxo 15+1 25/26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D547DB-0CE8-D38E-65B0-DF16C5FC433C}"/>
              </a:ext>
            </a:extLst>
          </p:cNvPr>
          <p:cNvSpPr txBox="1"/>
          <p:nvPr userDrawn="1"/>
        </p:nvSpPr>
        <p:spPr>
          <a:xfrm>
            <a:off x="94185" y="5737193"/>
            <a:ext cx="41847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>
                <a:latin typeface="Peugeot New" panose="02000000000000000000" pitchFamily="50" charset="0"/>
              </a:rPr>
              <a:t>*verificar a ficha técnica de cada modelo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DD2B03-B8FE-2EE0-416C-5933E6D61D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75" y="6948498"/>
            <a:ext cx="1522800" cy="15228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674067B7-A46D-EE76-3A1D-3F207F0ECA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6531" y="9196924"/>
            <a:ext cx="1696744" cy="4684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24A4AA-5CC8-6F0C-7356-A23A37D0D471}"/>
              </a:ext>
            </a:extLst>
          </p:cNvPr>
          <p:cNvSpPr txBox="1"/>
          <p:nvPr userDrawn="1"/>
        </p:nvSpPr>
        <p:spPr>
          <a:xfrm>
            <a:off x="617969" y="1749763"/>
            <a:ext cx="42678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Boxer Comfort 17+1 25/26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9F1AC80-3122-6D10-3E18-C71EE2BF53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522719"/>
            <a:ext cx="4260013" cy="2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8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B936696-2F7F-46A7-063B-339CCD4CB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12" y="1182432"/>
            <a:ext cx="2317941" cy="58614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456724D-3FDF-F62F-2E14-D81F5A9207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730" y="857118"/>
            <a:ext cx="2317941" cy="88430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C25279-F3E6-AEE3-9833-9017BEB19307}"/>
              </a:ext>
            </a:extLst>
          </p:cNvPr>
          <p:cNvSpPr txBox="1"/>
          <p:nvPr userDrawn="1"/>
        </p:nvSpPr>
        <p:spPr>
          <a:xfrm>
            <a:off x="105442" y="2585219"/>
            <a:ext cx="3673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                    10,5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151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                     140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       35,7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16,8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            2.2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                     10,4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B27D91-BDD0-FE98-D908-69964BD5731B}"/>
              </a:ext>
            </a:extLst>
          </p:cNvPr>
          <p:cNvSpPr txBox="1"/>
          <p:nvPr userDrawn="1"/>
        </p:nvSpPr>
        <p:spPr>
          <a:xfrm>
            <a:off x="3548642" y="2587467"/>
            <a:ext cx="34330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    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			      13.000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				        2.715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		        5.998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		        4.035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			         1.790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			        2.524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Carga útil (kg)			         1.135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15+1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B48A99D-10B2-0000-8346-56124B85CE6C}"/>
              </a:ext>
            </a:extLst>
          </p:cNvPr>
          <p:cNvSpPr txBox="1"/>
          <p:nvPr userDrawn="1"/>
        </p:nvSpPr>
        <p:spPr>
          <a:xfrm>
            <a:off x="3562413" y="4428447"/>
            <a:ext cx="329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                                        Dianteira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                                          Elétrica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              Manual de 6 marchas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E02154-F403-06FC-DFC2-9CFE853C6F47}"/>
              </a:ext>
            </a:extLst>
          </p:cNvPr>
          <p:cNvSpPr txBox="1"/>
          <p:nvPr userDrawn="1"/>
        </p:nvSpPr>
        <p:spPr>
          <a:xfrm>
            <a:off x="105062" y="4053205"/>
            <a:ext cx="34435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Independente, McPherson e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eixo rígido e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feixe de molas semielípticas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14365D-152D-BAD5-F17B-5F3D5E958809}"/>
              </a:ext>
            </a:extLst>
          </p:cNvPr>
          <p:cNvSpPr txBox="1"/>
          <p:nvPr userDrawn="1"/>
        </p:nvSpPr>
        <p:spPr>
          <a:xfrm>
            <a:off x="94185" y="4913938"/>
            <a:ext cx="38888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u="none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L3H2 Furgão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Furgão L3H2 Cargo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Comfort 17+1 25/26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Boxer Luxo 15+1 25/26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0D547DB-0CE8-D38E-65B0-DF16C5FC433C}"/>
              </a:ext>
            </a:extLst>
          </p:cNvPr>
          <p:cNvSpPr txBox="1"/>
          <p:nvPr userDrawn="1"/>
        </p:nvSpPr>
        <p:spPr>
          <a:xfrm>
            <a:off x="94185" y="5737193"/>
            <a:ext cx="41847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>
                <a:latin typeface="Peugeot New" panose="02000000000000000000" pitchFamily="50" charset="0"/>
              </a:rPr>
              <a:t>*verificar a ficha técnica de cada modelo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DD2B03-B8FE-2EE0-416C-5933E6D61D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75" y="6948498"/>
            <a:ext cx="1522800" cy="15228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674067B7-A46D-EE76-3A1D-3F207F0ECA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6531" y="9196924"/>
            <a:ext cx="1696744" cy="4684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24A4AA-5CC8-6F0C-7356-A23A37D0D471}"/>
              </a:ext>
            </a:extLst>
          </p:cNvPr>
          <p:cNvSpPr txBox="1"/>
          <p:nvPr userDrawn="1"/>
        </p:nvSpPr>
        <p:spPr>
          <a:xfrm>
            <a:off x="617969" y="1749763"/>
            <a:ext cx="42678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Boxer Luxo 15+1 25/26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9F1AC80-3122-6D10-3E18-C71EE2BF53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522719"/>
            <a:ext cx="4260013" cy="25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78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AAD3E68-FFA9-7C02-484E-F08356963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529" y="867301"/>
            <a:ext cx="2581920" cy="112490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F563BE8-28E0-ECC1-F9E4-FE18659E2A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656" y="1119733"/>
            <a:ext cx="2581919" cy="88553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3014A93-B5B3-EE3F-8C05-02C6F1ABC6F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450871"/>
            <a:ext cx="4976368" cy="301923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28217B2-4503-DA72-2B9C-6827AD3E67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6146" y="6656725"/>
            <a:ext cx="1522800" cy="1522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AA8DA-9410-D776-28B4-E232D30EFF40}"/>
              </a:ext>
            </a:extLst>
          </p:cNvPr>
          <p:cNvSpPr txBox="1"/>
          <p:nvPr userDrawn="1"/>
        </p:nvSpPr>
        <p:spPr>
          <a:xfrm>
            <a:off x="112954" y="2969953"/>
            <a:ext cx="36266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1.3 GSE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Flex</a:t>
            </a:r>
            <a:b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</a:b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  170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Cilindrada (cm3)               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1332 cm³ / 333 cm³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  12,5</a:t>
            </a:r>
            <a:b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</a:b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9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129 (G) | 134 (A)</a:t>
            </a:r>
          </a:p>
          <a:p>
            <a:pPr marL="0" indent="0">
              <a:buFontTx/>
              <a:buNone/>
            </a:pP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</a:t>
            </a:r>
            <a:r>
              <a:rPr lang="pt-BR" sz="900" dirty="0">
                <a:latin typeface="Peugeot New" panose="02000000000000000000" pitchFamily="50" charset="0"/>
              </a:rPr>
              <a:t>98 (G) | 107 (A)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9FBFE3-BBBC-3F1F-3650-6934B1FDCC8C}"/>
              </a:ext>
            </a:extLst>
          </p:cNvPr>
          <p:cNvSpPr txBox="1"/>
          <p:nvPr userDrawn="1"/>
        </p:nvSpPr>
        <p:spPr>
          <a:xfrm>
            <a:off x="3582652" y="2969953"/>
            <a:ext cx="378886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1.900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1.643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4.407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1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2.716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1.131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55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                             3.300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10C4BA-A6C1-025D-CF38-EF638477BD70}"/>
              </a:ext>
            </a:extLst>
          </p:cNvPr>
          <p:cNvSpPr txBox="1"/>
          <p:nvPr userDrawn="1"/>
        </p:nvSpPr>
        <p:spPr>
          <a:xfrm>
            <a:off x="112954" y="4401114"/>
            <a:ext cx="32955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                 manual de 5 marchas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                                            Dianteira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8B58AC-8DCC-4121-5FC5-F26FC8A9AF99}"/>
              </a:ext>
            </a:extLst>
          </p:cNvPr>
          <p:cNvSpPr txBox="1"/>
          <p:nvPr userDrawn="1"/>
        </p:nvSpPr>
        <p:spPr>
          <a:xfrm>
            <a:off x="3609829" y="4527669"/>
            <a:ext cx="344358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Mc </a:t>
            </a:r>
            <a:r>
              <a:rPr lang="pt-BR" sz="11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Pherson</a:t>
            </a:r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com rodas independentes, braços oscilantes inferiores transversais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com barra estabilizadora</a:t>
            </a:r>
          </a:p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eixo rígido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63DCC94-B0C8-C321-E585-215392B887B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69174" y="9235876"/>
            <a:ext cx="1696744" cy="4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06BF4834-29A3-D723-BA25-8568EE9AD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200" y="972407"/>
            <a:ext cx="1993011" cy="765736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0EAC8BD7-5F82-1DFE-648B-5ACBEE891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67" y="981736"/>
            <a:ext cx="2038368" cy="76573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262412E-01FB-7E78-63A9-D439B3326F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624" y="700945"/>
            <a:ext cx="1535931" cy="64207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647447-FAD9-6C43-8A42-52B6BB9E21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948805" y="6398050"/>
            <a:ext cx="5648821" cy="318243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1262E0E-FE98-170B-B178-485DA5CD888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5296" y="6833178"/>
            <a:ext cx="1522800" cy="15228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519B3A-480C-0A72-7026-120D23B0FCC6}"/>
              </a:ext>
            </a:extLst>
          </p:cNvPr>
          <p:cNvSpPr txBox="1"/>
          <p:nvPr userDrawn="1"/>
        </p:nvSpPr>
        <p:spPr>
          <a:xfrm>
            <a:off x="89213" y="2490787"/>
            <a:ext cx="3886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Flex Turbo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13,7 (G) | 9,8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     12,3 (G) | 8,6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130 (A) | 125 (G)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  194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/rpm)                                  20,4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   10,1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E1B226B-F2D5-46C3-1C95-920F9337F79B}"/>
              </a:ext>
            </a:extLst>
          </p:cNvPr>
          <p:cNvSpPr txBox="1"/>
          <p:nvPr userDrawn="1"/>
        </p:nvSpPr>
        <p:spPr>
          <a:xfrm>
            <a:off x="86525" y="5106117"/>
            <a:ext cx="38888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Características Técnicas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Modos de Condução normal, ECO e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Sport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03C1D50-A028-E9E2-63D3-D77302695B30}"/>
              </a:ext>
            </a:extLst>
          </p:cNvPr>
          <p:cNvSpPr txBox="1"/>
          <p:nvPr userDrawn="1"/>
        </p:nvSpPr>
        <p:spPr>
          <a:xfrm>
            <a:off x="3549578" y="2511033"/>
            <a:ext cx="329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1.548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1.992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4.309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1.264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47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Capacidade de Bagagem                419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Distância do solo (mm)                   228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  2.612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3CB5A8-EE60-1D47-08AC-50B76D7114A7}"/>
              </a:ext>
            </a:extLst>
          </p:cNvPr>
          <p:cNvSpPr txBox="1"/>
          <p:nvPr userDrawn="1"/>
        </p:nvSpPr>
        <p:spPr>
          <a:xfrm>
            <a:off x="3562413" y="4112015"/>
            <a:ext cx="32955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automático CVT com 7 velocidades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930A846-A6AD-F89E-BFCC-0D9926C7CDAF}"/>
              </a:ext>
            </a:extLst>
          </p:cNvPr>
          <p:cNvSpPr txBox="1"/>
          <p:nvPr userDrawn="1"/>
        </p:nvSpPr>
        <p:spPr>
          <a:xfrm>
            <a:off x="84720" y="4172901"/>
            <a:ext cx="329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Dianteira independente, McPherson e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Traseira com eixo de torção de mola helicoidal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83319EC-BBC2-9978-FF53-72800E0F4648}"/>
              </a:ext>
            </a:extLst>
          </p:cNvPr>
          <p:cNvSpPr txBox="1"/>
          <p:nvPr userDrawn="1"/>
        </p:nvSpPr>
        <p:spPr>
          <a:xfrm>
            <a:off x="3562413" y="4696062"/>
            <a:ext cx="3888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Active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2025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161C2CA-B7AE-2652-D1C6-E5117FA81243}"/>
              </a:ext>
            </a:extLst>
          </p:cNvPr>
          <p:cNvSpPr txBox="1"/>
          <p:nvPr userDrawn="1"/>
        </p:nvSpPr>
        <p:spPr>
          <a:xfrm>
            <a:off x="3605445" y="5395782"/>
            <a:ext cx="4184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Peugeot New" panose="02000000000000000000" pitchFamily="50" charset="0"/>
              </a:rPr>
              <a:t>*verificar a ficha técnica de cada modelo.</a:t>
            </a:r>
            <a:br>
              <a:rPr lang="pt-BR" sz="800" dirty="0">
                <a:latin typeface="Peugeot New" panose="02000000000000000000" pitchFamily="50" charset="0"/>
              </a:rPr>
            </a:br>
            <a:r>
              <a:rPr lang="pt-BR" sz="800" dirty="0">
                <a:latin typeface="Peugeot New" panose="02000000000000000000" pitchFamily="50" charset="0"/>
              </a:rPr>
              <a:t> (G) Gasolina. (A) </a:t>
            </a:r>
            <a:r>
              <a:rPr lang="pt-BR" sz="800" dirty="0" err="1">
                <a:latin typeface="Peugeot New" panose="02000000000000000000" pitchFamily="50" charset="0"/>
              </a:rPr>
              <a:t>Alcool</a:t>
            </a:r>
            <a:r>
              <a:rPr lang="pt-BR" sz="800" dirty="0">
                <a:latin typeface="Peugeot New" panose="02000000000000000000" pitchFamily="50" charset="0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8AA5BD3-C436-A051-C619-A657138024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86431" y="9112025"/>
            <a:ext cx="1696744" cy="4684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B5AEAE-982A-8DAC-AA63-43CCF78D0B11}"/>
              </a:ext>
            </a:extLst>
          </p:cNvPr>
          <p:cNvSpPr txBox="1"/>
          <p:nvPr userDrawn="1"/>
        </p:nvSpPr>
        <p:spPr>
          <a:xfrm>
            <a:off x="718898" y="1698966"/>
            <a:ext cx="1266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" panose="02000000000000000000" pitchFamily="50" charset="0"/>
              </a:rPr>
              <a:t>Allure 2025</a:t>
            </a:r>
          </a:p>
        </p:txBody>
      </p:sp>
    </p:spTree>
    <p:extLst>
      <p:ext uri="{BB962C8B-B14F-4D97-AF65-F5344CB8AC3E}">
        <p14:creationId xmlns:p14="http://schemas.microsoft.com/office/powerpoint/2010/main" val="330579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06BF4834-29A3-D723-BA25-8568EE9AD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200" y="972407"/>
            <a:ext cx="1993011" cy="765736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0EAC8BD7-5F82-1DFE-648B-5ACBEE891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67" y="981736"/>
            <a:ext cx="2038368" cy="76573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262412E-01FB-7E78-63A9-D439B3326F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723" y="646708"/>
            <a:ext cx="1535931" cy="64207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647447-FAD9-6C43-8A42-52B6BB9E21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948805" y="6398050"/>
            <a:ext cx="5648821" cy="318243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1262E0E-FE98-170B-B178-485DA5CD888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5296" y="6833178"/>
            <a:ext cx="1522800" cy="15228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519B3A-480C-0A72-7026-120D23B0FCC6}"/>
              </a:ext>
            </a:extLst>
          </p:cNvPr>
          <p:cNvSpPr txBox="1"/>
          <p:nvPr userDrawn="1"/>
        </p:nvSpPr>
        <p:spPr>
          <a:xfrm>
            <a:off x="89213" y="2490787"/>
            <a:ext cx="388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Flex Turbo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13,7 (G) | 9,8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     12,3 (G) | 8,6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130 (A) | 125 (G)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  194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/rpm)                                  20,4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   10,1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Cilindrada total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cc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1000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E1B226B-F2D5-46C3-1C95-920F9337F79B}"/>
              </a:ext>
            </a:extLst>
          </p:cNvPr>
          <p:cNvSpPr txBox="1"/>
          <p:nvPr userDrawn="1"/>
        </p:nvSpPr>
        <p:spPr>
          <a:xfrm>
            <a:off x="86525" y="5106117"/>
            <a:ext cx="38888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Características Técnicas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Modos de Condução normal, ECO e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Sport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03C1D50-A028-E9E2-63D3-D77302695B30}"/>
              </a:ext>
            </a:extLst>
          </p:cNvPr>
          <p:cNvSpPr txBox="1"/>
          <p:nvPr userDrawn="1"/>
        </p:nvSpPr>
        <p:spPr>
          <a:xfrm>
            <a:off x="3549578" y="2511033"/>
            <a:ext cx="329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1.548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1.992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4.309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1.264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47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Capacidade de Bagagem                419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Distância do solo (mm)                   228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  2.612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3CB5A8-EE60-1D47-08AC-50B76D7114A7}"/>
              </a:ext>
            </a:extLst>
          </p:cNvPr>
          <p:cNvSpPr txBox="1"/>
          <p:nvPr userDrawn="1"/>
        </p:nvSpPr>
        <p:spPr>
          <a:xfrm>
            <a:off x="3562413" y="4112015"/>
            <a:ext cx="32955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automático CVT com 7 velocidades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930A846-A6AD-F89E-BFCC-0D9926C7CDAF}"/>
              </a:ext>
            </a:extLst>
          </p:cNvPr>
          <p:cNvSpPr txBox="1"/>
          <p:nvPr userDrawn="1"/>
        </p:nvSpPr>
        <p:spPr>
          <a:xfrm>
            <a:off x="84720" y="4172901"/>
            <a:ext cx="329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Dianteira independente, McPherson e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Traseira com eixo de torção de mola helicoidal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83319EC-BBC2-9978-FF53-72800E0F4648}"/>
              </a:ext>
            </a:extLst>
          </p:cNvPr>
          <p:cNvSpPr txBox="1"/>
          <p:nvPr userDrawn="1"/>
        </p:nvSpPr>
        <p:spPr>
          <a:xfrm>
            <a:off x="3562413" y="4696062"/>
            <a:ext cx="3888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Active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2025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161C2CA-B7AE-2652-D1C6-E5117FA81243}"/>
              </a:ext>
            </a:extLst>
          </p:cNvPr>
          <p:cNvSpPr txBox="1"/>
          <p:nvPr userDrawn="1"/>
        </p:nvSpPr>
        <p:spPr>
          <a:xfrm>
            <a:off x="3605445" y="5395782"/>
            <a:ext cx="4184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Peugeot New" panose="02000000000000000000" pitchFamily="50" charset="0"/>
              </a:rPr>
              <a:t>*verificar a ficha técnica de cada modelo.</a:t>
            </a:r>
            <a:br>
              <a:rPr lang="pt-BR" sz="800" dirty="0">
                <a:latin typeface="Peugeot New" panose="02000000000000000000" pitchFamily="50" charset="0"/>
              </a:rPr>
            </a:br>
            <a:r>
              <a:rPr lang="pt-BR" sz="800" dirty="0">
                <a:latin typeface="Peugeot New" panose="02000000000000000000" pitchFamily="50" charset="0"/>
              </a:rPr>
              <a:t> (G) Gasolina. (A) </a:t>
            </a:r>
            <a:r>
              <a:rPr lang="pt-BR" sz="800" dirty="0" err="1">
                <a:latin typeface="Peugeot New" panose="02000000000000000000" pitchFamily="50" charset="0"/>
              </a:rPr>
              <a:t>Alcool</a:t>
            </a:r>
            <a:r>
              <a:rPr lang="pt-BR" sz="800" dirty="0">
                <a:latin typeface="Peugeot New" panose="02000000000000000000" pitchFamily="50" charset="0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8AA5BD3-C436-A051-C619-A657138024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86431" y="9112025"/>
            <a:ext cx="1696744" cy="4684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B5AEAE-982A-8DAC-AA63-43CCF78D0B11}"/>
              </a:ext>
            </a:extLst>
          </p:cNvPr>
          <p:cNvSpPr txBox="1"/>
          <p:nvPr userDrawn="1"/>
        </p:nvSpPr>
        <p:spPr>
          <a:xfrm>
            <a:off x="569055" y="1665930"/>
            <a:ext cx="1266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" panose="02000000000000000000" pitchFamily="50" charset="0"/>
              </a:rPr>
              <a:t>GT 2025</a:t>
            </a:r>
          </a:p>
        </p:txBody>
      </p:sp>
    </p:spTree>
    <p:extLst>
      <p:ext uri="{BB962C8B-B14F-4D97-AF65-F5344CB8AC3E}">
        <p14:creationId xmlns:p14="http://schemas.microsoft.com/office/powerpoint/2010/main" val="258050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33DFE27-2B16-6516-38CF-D6D9C96AE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537" y="891846"/>
            <a:ext cx="1667785" cy="83972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90B8BD1-B23B-8D96-3A00-7260CCAE2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227" y="872660"/>
            <a:ext cx="1679448" cy="83972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DB182D8-1443-546B-9F12-12E0520AB8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537" y="628479"/>
            <a:ext cx="1428032" cy="52673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5105BB0-49B3-2C85-A85D-AA3886667F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2821" y="6455927"/>
            <a:ext cx="4853776" cy="294274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7F6C25B-860D-C169-A563-C7AFFC1C0CA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0955" y="6832507"/>
            <a:ext cx="1522800" cy="15228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F71A184-E7F1-7F7A-3657-5C40433487CA}"/>
              </a:ext>
            </a:extLst>
          </p:cNvPr>
          <p:cNvSpPr txBox="1"/>
          <p:nvPr userDrawn="1"/>
        </p:nvSpPr>
        <p:spPr>
          <a:xfrm>
            <a:off x="105062" y="2338935"/>
            <a:ext cx="367388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máx. (km/h)    159 (G) | 161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13,6 (G) | 9,5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</a:t>
            </a:r>
            <a:r>
              <a:rPr lang="pt-BR" sz="8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estrada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(Km/L)    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10,8 (A) | 15,3 (G)</a:t>
            </a:r>
            <a:b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</a:b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1.0 Firefly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(Álcool)                        104,9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(Gasolina)                        98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(Gasolina)                            71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(Álcool)                                 75</a:t>
            </a:r>
            <a:b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</a:br>
            <a:endParaRPr lang="pt-BR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FB31300-9160-51D0-41B3-EB4018FA7966}"/>
              </a:ext>
            </a:extLst>
          </p:cNvPr>
          <p:cNvSpPr txBox="1"/>
          <p:nvPr userDrawn="1"/>
        </p:nvSpPr>
        <p:spPr>
          <a:xfrm>
            <a:off x="3548642" y="2312093"/>
            <a:ext cx="329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1.051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                          265/311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1.960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4.055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2.538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47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1.453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CDEBD0-835C-6B3D-8C53-38773D212B4E}"/>
              </a:ext>
            </a:extLst>
          </p:cNvPr>
          <p:cNvSpPr txBox="1"/>
          <p:nvPr userDrawn="1"/>
        </p:nvSpPr>
        <p:spPr>
          <a:xfrm>
            <a:off x="3548641" y="3909728"/>
            <a:ext cx="329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elétrica com assistência variável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manual de 5 marchas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dianteira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0622E8E-6B63-0627-65D2-4A6B84A477BF}"/>
              </a:ext>
            </a:extLst>
          </p:cNvPr>
          <p:cNvSpPr txBox="1"/>
          <p:nvPr userDrawn="1"/>
        </p:nvSpPr>
        <p:spPr>
          <a:xfrm>
            <a:off x="94719" y="4110978"/>
            <a:ext cx="34539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tipo McPherson, independente, molas helicoidais, amortecedores hidráulicos telescópicos pressurizados à gás e barra estabilizadora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travessa deformável, molas helicoidais, amortecedores hidráulicos telescópicos pressurizados à gás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dianteiro: Discos ventilados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traseiro: Tambor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71C01A6-8B72-1BDB-B9C9-442F7532E2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43983" y="9142427"/>
            <a:ext cx="1696744" cy="4684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5B0EFA-553B-58BE-9BCA-EED1BE27A4C8}"/>
              </a:ext>
            </a:extLst>
          </p:cNvPr>
          <p:cNvSpPr txBox="1"/>
          <p:nvPr userDrawn="1"/>
        </p:nvSpPr>
        <p:spPr>
          <a:xfrm>
            <a:off x="412279" y="1661482"/>
            <a:ext cx="2534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" panose="02000000000000000000" pitchFamily="50" charset="0"/>
              </a:rPr>
              <a:t>Active 1.0 MT 2025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9AFA92-610E-1743-3F05-46BFFA64EB86}"/>
              </a:ext>
            </a:extLst>
          </p:cNvPr>
          <p:cNvSpPr txBox="1"/>
          <p:nvPr userDrawn="1"/>
        </p:nvSpPr>
        <p:spPr>
          <a:xfrm>
            <a:off x="3583933" y="4920275"/>
            <a:ext cx="3888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Active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Style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Turbo 200 CVT 2025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Turbo 200 CVT 2025</a:t>
            </a:r>
          </a:p>
          <a:p>
            <a:endParaRPr lang="nn-NO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  <a:p>
            <a:endParaRPr lang="pt-BR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56BA17F-35F4-9FEC-CC52-AF74197CB8FA}"/>
              </a:ext>
            </a:extLst>
          </p:cNvPr>
          <p:cNvSpPr txBox="1"/>
          <p:nvPr userDrawn="1"/>
        </p:nvSpPr>
        <p:spPr>
          <a:xfrm>
            <a:off x="3583933" y="5782049"/>
            <a:ext cx="4428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Peugeot New" panose="02000000000000000000" pitchFamily="50" charset="0"/>
              </a:rPr>
              <a:t>*verificar a ficha técnica de cada modelo.</a:t>
            </a:r>
            <a:br>
              <a:rPr lang="pt-BR" sz="700" dirty="0">
                <a:latin typeface="Peugeot New" panose="02000000000000000000" pitchFamily="50" charset="0"/>
              </a:rPr>
            </a:br>
            <a:r>
              <a:rPr lang="pt-BR" sz="700" dirty="0">
                <a:latin typeface="Peugeot New" panose="02000000000000000000" pitchFamily="50" charset="0"/>
              </a:rPr>
              <a:t> (G) Gasolina. (A) </a:t>
            </a:r>
            <a:r>
              <a:rPr lang="pt-BR" sz="700" dirty="0" err="1">
                <a:latin typeface="Peugeot New" panose="02000000000000000000" pitchFamily="50" charset="0"/>
              </a:rPr>
              <a:t>Alcool</a:t>
            </a:r>
            <a:r>
              <a:rPr lang="pt-BR" sz="700" dirty="0">
                <a:latin typeface="Peugeot New" panose="020000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69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33DFE27-2B16-6516-38CF-D6D9C96AE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537" y="891846"/>
            <a:ext cx="1667785" cy="83972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90B8BD1-B23B-8D96-3A00-7260CCAE2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227" y="872660"/>
            <a:ext cx="1679448" cy="83972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DB182D8-1443-546B-9F12-12E0520AB8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537" y="628479"/>
            <a:ext cx="1428032" cy="52673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5105BB0-49B3-2C85-A85D-AA3886667F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2821" y="6455927"/>
            <a:ext cx="4853776" cy="294274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7F6C25B-860D-C169-A563-C7AFFC1C0CA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0955" y="6832507"/>
            <a:ext cx="1522800" cy="15228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F71A184-E7F1-7F7A-3657-5C40433487CA}"/>
              </a:ext>
            </a:extLst>
          </p:cNvPr>
          <p:cNvSpPr txBox="1"/>
          <p:nvPr userDrawn="1"/>
        </p:nvSpPr>
        <p:spPr>
          <a:xfrm>
            <a:off x="105062" y="2338935"/>
            <a:ext cx="36738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máx. (km/h)    159 (G) | 161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13,6 (G) | 9,5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</a:t>
            </a:r>
            <a:r>
              <a:rPr lang="pt-BR" sz="8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estrada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(Km/L)    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10,8 (A) | 15,3 (G)</a:t>
            </a:r>
            <a:b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</a:b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1.0 Firefly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(Álcool)                        104,9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(Gasolina)                        98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(Gasolina)                            71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(Álcool)                                 75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FB31300-9160-51D0-41B3-EB4018FA7966}"/>
              </a:ext>
            </a:extLst>
          </p:cNvPr>
          <p:cNvSpPr txBox="1"/>
          <p:nvPr userDrawn="1"/>
        </p:nvSpPr>
        <p:spPr>
          <a:xfrm>
            <a:off x="3548642" y="2312093"/>
            <a:ext cx="329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1.081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                          265/311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1.960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4.055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2.538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47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1.453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CDEBD0-835C-6B3D-8C53-38773D212B4E}"/>
              </a:ext>
            </a:extLst>
          </p:cNvPr>
          <p:cNvSpPr txBox="1"/>
          <p:nvPr userDrawn="1"/>
        </p:nvSpPr>
        <p:spPr>
          <a:xfrm>
            <a:off x="3548641" y="3909728"/>
            <a:ext cx="329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elétrica com assistência variável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manual de 5 marchas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dianteira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0622E8E-6B63-0627-65D2-4A6B84A477BF}"/>
              </a:ext>
            </a:extLst>
          </p:cNvPr>
          <p:cNvSpPr txBox="1"/>
          <p:nvPr userDrawn="1"/>
        </p:nvSpPr>
        <p:spPr>
          <a:xfrm>
            <a:off x="94719" y="3970151"/>
            <a:ext cx="34539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tipo McPherson, independente, molas helicoidais, amortecedores hidráulicos telescópicos pressurizados à gás e barra estabilizadora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travessa deformável, molas helicoidais, amortecedores hidráulicos telescópicos pressurizados à gás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dianteiro: Discos ventilados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traseiro: Tambor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71C01A6-8B72-1BDB-B9C9-442F7532E2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43983" y="9142427"/>
            <a:ext cx="1696744" cy="4684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5B0EFA-553B-58BE-9BCA-EED1BE27A4C8}"/>
              </a:ext>
            </a:extLst>
          </p:cNvPr>
          <p:cNvSpPr txBox="1"/>
          <p:nvPr userDrawn="1"/>
        </p:nvSpPr>
        <p:spPr>
          <a:xfrm>
            <a:off x="336518" y="1637803"/>
            <a:ext cx="2534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" panose="02000000000000000000" pitchFamily="50" charset="0"/>
              </a:rPr>
              <a:t>Style</a:t>
            </a:r>
            <a:r>
              <a:rPr lang="pt-B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" panose="02000000000000000000" pitchFamily="50" charset="0"/>
              </a:rPr>
              <a:t> 1.0 MT 2025</a:t>
            </a:r>
          </a:p>
          <a:p>
            <a:pPr algn="ctr">
              <a:buNone/>
            </a:pPr>
            <a:endParaRPr lang="pt-BR" sz="12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Peugeot New" panose="02000000000000000000" pitchFamily="50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05BD40-DE62-4787-5832-85479DF7E17A}"/>
              </a:ext>
            </a:extLst>
          </p:cNvPr>
          <p:cNvSpPr txBox="1"/>
          <p:nvPr userDrawn="1"/>
        </p:nvSpPr>
        <p:spPr>
          <a:xfrm>
            <a:off x="3583933" y="4920275"/>
            <a:ext cx="3888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Active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Style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Turbo 200 CVT 2025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Turbo 200 CVT 2025</a:t>
            </a:r>
          </a:p>
          <a:p>
            <a:endParaRPr lang="nn-NO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  <a:p>
            <a:endParaRPr lang="pt-BR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AB24C3-51DC-98FB-56D6-3CBF756265B9}"/>
              </a:ext>
            </a:extLst>
          </p:cNvPr>
          <p:cNvSpPr txBox="1"/>
          <p:nvPr userDrawn="1"/>
        </p:nvSpPr>
        <p:spPr>
          <a:xfrm>
            <a:off x="3583933" y="5782049"/>
            <a:ext cx="4428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Peugeot New" panose="02000000000000000000" pitchFamily="50" charset="0"/>
              </a:rPr>
              <a:t>*verificar a ficha técnica de cada modelo.</a:t>
            </a:r>
            <a:br>
              <a:rPr lang="pt-BR" sz="700" dirty="0">
                <a:latin typeface="Peugeot New" panose="02000000000000000000" pitchFamily="50" charset="0"/>
              </a:rPr>
            </a:br>
            <a:r>
              <a:rPr lang="pt-BR" sz="700" dirty="0">
                <a:latin typeface="Peugeot New" panose="02000000000000000000" pitchFamily="50" charset="0"/>
              </a:rPr>
              <a:t> (G) Gasolina. (A) </a:t>
            </a:r>
            <a:r>
              <a:rPr lang="pt-BR" sz="700" dirty="0" err="1">
                <a:latin typeface="Peugeot New" panose="02000000000000000000" pitchFamily="50" charset="0"/>
              </a:rPr>
              <a:t>Alcool</a:t>
            </a:r>
            <a:r>
              <a:rPr lang="pt-BR" sz="700" dirty="0">
                <a:latin typeface="Peugeot New" panose="020000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03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33DFE27-2B16-6516-38CF-D6D9C96AE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537" y="891846"/>
            <a:ext cx="1667785" cy="83972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90B8BD1-B23B-8D96-3A00-7260CCAE2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227" y="872660"/>
            <a:ext cx="1679448" cy="83972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DB182D8-1443-546B-9F12-12E0520AB8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537" y="628479"/>
            <a:ext cx="1428032" cy="52673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5105BB0-49B3-2C85-A85D-AA3886667F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2821" y="6455927"/>
            <a:ext cx="4853776" cy="294274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7F6C25B-860D-C169-A563-C7AFFC1C0CA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0955" y="6832507"/>
            <a:ext cx="1522800" cy="15228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F71A184-E7F1-7F7A-3657-5C40433487CA}"/>
              </a:ext>
            </a:extLst>
          </p:cNvPr>
          <p:cNvSpPr txBox="1"/>
          <p:nvPr userDrawn="1"/>
        </p:nvSpPr>
        <p:spPr>
          <a:xfrm>
            <a:off x="105062" y="2338935"/>
            <a:ext cx="36738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máx. (km/h)   203 (G) | 205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12,6 (G) | 8,8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</a:t>
            </a:r>
            <a:r>
              <a:rPr lang="pt-BR" sz="8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estrada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(Km/L) 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    14,3 (G) | 10,1 (A) </a:t>
            </a:r>
            <a:b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</a:b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Turbo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(Álcool)                           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(Gasolina)                      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(Gasolina)                           125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(Álcool)                                130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FB31300-9160-51D0-41B3-EB4018FA7966}"/>
              </a:ext>
            </a:extLst>
          </p:cNvPr>
          <p:cNvSpPr txBox="1"/>
          <p:nvPr userDrawn="1"/>
        </p:nvSpPr>
        <p:spPr>
          <a:xfrm>
            <a:off x="3548642" y="2312093"/>
            <a:ext cx="329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1.140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                                   311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1.960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4.055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2.538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47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1.453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CDEBD0-835C-6B3D-8C53-38773D212B4E}"/>
              </a:ext>
            </a:extLst>
          </p:cNvPr>
          <p:cNvSpPr txBox="1"/>
          <p:nvPr userDrawn="1"/>
        </p:nvSpPr>
        <p:spPr>
          <a:xfrm>
            <a:off x="3548641" y="3909728"/>
            <a:ext cx="329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elétrica com assistência variável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CVT de 7 marchas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dianteira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0622E8E-6B63-0627-65D2-4A6B84A477BF}"/>
              </a:ext>
            </a:extLst>
          </p:cNvPr>
          <p:cNvSpPr txBox="1"/>
          <p:nvPr userDrawn="1"/>
        </p:nvSpPr>
        <p:spPr>
          <a:xfrm>
            <a:off x="94719" y="3970151"/>
            <a:ext cx="34539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tipo McPherson, independente, molas helicoidais, amortecedores hidráulicos telescópicos pressurizados à gás e barra estabilizadora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travessa deformável, molas helicoidais, amortecedores hidráulicos telescópicos pressurizados à gás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dianteiro: Discos ventilados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traseiro: Tambor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67BF681-76D9-4275-8209-98A035D41DCD}"/>
              </a:ext>
            </a:extLst>
          </p:cNvPr>
          <p:cNvSpPr txBox="1"/>
          <p:nvPr userDrawn="1"/>
        </p:nvSpPr>
        <p:spPr>
          <a:xfrm>
            <a:off x="3583933" y="4920275"/>
            <a:ext cx="3888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Active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Style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Turbo 200 CVT 2025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Turbo 200 CVT 2025</a:t>
            </a:r>
          </a:p>
          <a:p>
            <a:endParaRPr lang="nn-NO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  <a:p>
            <a:endParaRPr lang="pt-BR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FF45356-0C53-5A97-4E46-8A755D3E3904}"/>
              </a:ext>
            </a:extLst>
          </p:cNvPr>
          <p:cNvSpPr txBox="1"/>
          <p:nvPr userDrawn="1"/>
        </p:nvSpPr>
        <p:spPr>
          <a:xfrm>
            <a:off x="3583933" y="5782049"/>
            <a:ext cx="4428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Peugeot New" panose="02000000000000000000" pitchFamily="50" charset="0"/>
              </a:rPr>
              <a:t>*verificar a ficha técnica de cada modelo.</a:t>
            </a:r>
            <a:br>
              <a:rPr lang="pt-BR" sz="700" dirty="0">
                <a:latin typeface="Peugeot New" panose="02000000000000000000" pitchFamily="50" charset="0"/>
              </a:rPr>
            </a:br>
            <a:r>
              <a:rPr lang="pt-BR" sz="700" dirty="0">
                <a:latin typeface="Peugeot New" panose="02000000000000000000" pitchFamily="50" charset="0"/>
              </a:rPr>
              <a:t> (G) Gasolina. (A) </a:t>
            </a:r>
            <a:r>
              <a:rPr lang="pt-BR" sz="700" dirty="0" err="1">
                <a:latin typeface="Peugeot New" panose="02000000000000000000" pitchFamily="50" charset="0"/>
              </a:rPr>
              <a:t>Alcool</a:t>
            </a:r>
            <a:r>
              <a:rPr lang="pt-BR" sz="700" dirty="0">
                <a:latin typeface="Peugeot New" panose="02000000000000000000" pitchFamily="50" charset="0"/>
              </a:rPr>
              <a:t>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71C01A6-8B72-1BDB-B9C9-442F7532E2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43983" y="9142427"/>
            <a:ext cx="1696744" cy="4684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5B0EFA-553B-58BE-9BCA-EED1BE27A4C8}"/>
              </a:ext>
            </a:extLst>
          </p:cNvPr>
          <p:cNvSpPr txBox="1"/>
          <p:nvPr userDrawn="1"/>
        </p:nvSpPr>
        <p:spPr>
          <a:xfrm>
            <a:off x="736655" y="1639145"/>
            <a:ext cx="4267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Turbo 200 CVT 2025</a:t>
            </a:r>
            <a:endParaRPr lang="pt-BR" sz="11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Peugeot New" panose="02000000000000000000" pitchFamily="50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AF35BC-CB1D-67A7-0564-3B6E279F4EDD}"/>
              </a:ext>
            </a:extLst>
          </p:cNvPr>
          <p:cNvSpPr txBox="1"/>
          <p:nvPr userDrawn="1"/>
        </p:nvSpPr>
        <p:spPr>
          <a:xfrm>
            <a:off x="3320659" y="891846"/>
            <a:ext cx="2136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" panose="02000000000000000000" pitchFamily="50" charset="0"/>
              </a:rPr>
              <a:t>A partir 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9DE939-2774-9B77-249A-1460ADB176E3}"/>
              </a:ext>
            </a:extLst>
          </p:cNvPr>
          <p:cNvSpPr txBox="1"/>
          <p:nvPr userDrawn="1"/>
        </p:nvSpPr>
        <p:spPr>
          <a:xfrm>
            <a:off x="2870580" y="1199370"/>
            <a:ext cx="2136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 Black" panose="02000000000000000000" pitchFamily="50" charset="0"/>
              </a:rPr>
              <a:t>R$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C158EF-9B75-4E73-F9CE-E566BFBB14AE}"/>
              </a:ext>
            </a:extLst>
          </p:cNvPr>
          <p:cNvSpPr txBox="1"/>
          <p:nvPr userDrawn="1"/>
        </p:nvSpPr>
        <p:spPr>
          <a:xfrm>
            <a:off x="3817671" y="1161296"/>
            <a:ext cx="2136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 Black" panose="02000000000000000000" pitchFamily="50" charset="0"/>
              </a:rPr>
              <a:t>000.000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7E65C0C-7ECA-FE6C-16D9-E18A0EC16F1D}"/>
              </a:ext>
            </a:extLst>
          </p:cNvPr>
          <p:cNvSpPr txBox="1"/>
          <p:nvPr userDrawn="1"/>
        </p:nvSpPr>
        <p:spPr>
          <a:xfrm>
            <a:off x="4782706" y="1181430"/>
            <a:ext cx="2136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6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eugeot New Black" panose="02000000000000000000" pitchFamily="50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421601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33DFE27-2B16-6516-38CF-D6D9C96AE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537" y="891846"/>
            <a:ext cx="1667785" cy="83972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90B8BD1-B23B-8D96-3A00-7260CCAE2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227" y="872660"/>
            <a:ext cx="1679448" cy="83972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DB182D8-1443-546B-9F12-12E0520AB8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537" y="628479"/>
            <a:ext cx="1428032" cy="526733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5105BB0-49B3-2C85-A85D-AA3886667F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2821" y="6455927"/>
            <a:ext cx="4853776" cy="294274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7F6C25B-860D-C169-A563-C7AFFC1C0CA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30955" y="6832507"/>
            <a:ext cx="1522800" cy="15228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BF71A184-E7F1-7F7A-3657-5C40433487CA}"/>
              </a:ext>
            </a:extLst>
          </p:cNvPr>
          <p:cNvSpPr txBox="1"/>
          <p:nvPr userDrawn="1"/>
        </p:nvSpPr>
        <p:spPr>
          <a:xfrm>
            <a:off x="105062" y="2338935"/>
            <a:ext cx="36738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     Flex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máx. (km/h)   203 (G) | 205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12,6 (G) | 8,8 (A)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</a:t>
            </a:r>
            <a:r>
              <a:rPr lang="pt-BR" sz="8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estrada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(Km/L) 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    14,3 (G) | 10,1 (A) </a:t>
            </a:r>
            <a:br>
              <a:rPr lang="pt-BR" sz="9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</a:b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             Turbo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(Álcool)                           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(Gasolina)                       200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(Gasolina)                           125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(Álcool)                                130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FB31300-9160-51D0-41B3-EB4018FA7966}"/>
              </a:ext>
            </a:extLst>
          </p:cNvPr>
          <p:cNvSpPr txBox="1"/>
          <p:nvPr userDrawn="1"/>
        </p:nvSpPr>
        <p:spPr>
          <a:xfrm>
            <a:off x="3548642" y="2312093"/>
            <a:ext cx="329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1.177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                                   311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1.960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4.055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2.538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47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1.453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CDEBD0-835C-6B3D-8C53-38773D212B4E}"/>
              </a:ext>
            </a:extLst>
          </p:cNvPr>
          <p:cNvSpPr txBox="1"/>
          <p:nvPr userDrawn="1"/>
        </p:nvSpPr>
        <p:spPr>
          <a:xfrm>
            <a:off x="3548641" y="3909728"/>
            <a:ext cx="329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elétrica com assistência variável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CVT de 7 marchas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dianteira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0622E8E-6B63-0627-65D2-4A6B84A477BF}"/>
              </a:ext>
            </a:extLst>
          </p:cNvPr>
          <p:cNvSpPr txBox="1"/>
          <p:nvPr userDrawn="1"/>
        </p:nvSpPr>
        <p:spPr>
          <a:xfrm>
            <a:off x="94719" y="3970151"/>
            <a:ext cx="345392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tipo McPherson, independente, molas helicoidais, amortecedores hidráulicos telescópicos pressurizados à gás e barra estabilizadora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com travessa deformável, molas helicoidais, amortecedores hidráulicos telescópicos pressurizados à gás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dianteiro: Discos ventilados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Freio traseiro: Tambor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67BF681-76D9-4275-8209-98A035D41DCD}"/>
              </a:ext>
            </a:extLst>
          </p:cNvPr>
          <p:cNvSpPr txBox="1"/>
          <p:nvPr userDrawn="1"/>
        </p:nvSpPr>
        <p:spPr>
          <a:xfrm>
            <a:off x="3583933" y="4920275"/>
            <a:ext cx="38888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Active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Style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1.0 MT 2025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Allure Turbo 200 CVT 2025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Turbo 200 CVT 2025</a:t>
            </a:r>
          </a:p>
          <a:p>
            <a:endParaRPr lang="nn-NO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  <a:p>
            <a:endParaRPr lang="pt-BR" sz="10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FF45356-0C53-5A97-4E46-8A755D3E3904}"/>
              </a:ext>
            </a:extLst>
          </p:cNvPr>
          <p:cNvSpPr txBox="1"/>
          <p:nvPr userDrawn="1"/>
        </p:nvSpPr>
        <p:spPr>
          <a:xfrm>
            <a:off x="3583933" y="5782049"/>
            <a:ext cx="4428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Peugeot New" panose="02000000000000000000" pitchFamily="50" charset="0"/>
              </a:rPr>
              <a:t>*verificar a ficha técnica de cada modelo.</a:t>
            </a:r>
            <a:br>
              <a:rPr lang="pt-BR" sz="700" dirty="0">
                <a:latin typeface="Peugeot New" panose="02000000000000000000" pitchFamily="50" charset="0"/>
              </a:rPr>
            </a:br>
            <a:r>
              <a:rPr lang="pt-BR" sz="700" dirty="0">
                <a:latin typeface="Peugeot New" panose="02000000000000000000" pitchFamily="50" charset="0"/>
              </a:rPr>
              <a:t> (G) Gasolina. (A) </a:t>
            </a:r>
            <a:r>
              <a:rPr lang="pt-BR" sz="700" dirty="0" err="1">
                <a:latin typeface="Peugeot New" panose="02000000000000000000" pitchFamily="50" charset="0"/>
              </a:rPr>
              <a:t>Alcool</a:t>
            </a:r>
            <a:r>
              <a:rPr lang="pt-BR" sz="700" dirty="0">
                <a:latin typeface="Peugeot New" panose="02000000000000000000" pitchFamily="50" charset="0"/>
              </a:rPr>
              <a:t>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71C01A6-8B72-1BDB-B9C9-442F7532E2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43983" y="9142427"/>
            <a:ext cx="1696744" cy="4684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55B0EFA-553B-58BE-9BCA-EED1BE27A4C8}"/>
              </a:ext>
            </a:extLst>
          </p:cNvPr>
          <p:cNvSpPr txBox="1"/>
          <p:nvPr userDrawn="1"/>
        </p:nvSpPr>
        <p:spPr>
          <a:xfrm>
            <a:off x="736655" y="1639145"/>
            <a:ext cx="42678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GT Turbo 200 CVT 2025</a:t>
            </a:r>
          </a:p>
          <a:p>
            <a:endParaRPr lang="nn-NO" sz="11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8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A632AA0-F3DD-57D8-FDF7-8F3CD67E3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785" y="797213"/>
            <a:ext cx="2358927" cy="77457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80CEB6A-F15E-9ADD-B94A-42C9DEC781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361" y="1070400"/>
            <a:ext cx="2358927" cy="51382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18CB5F2-7168-27C7-FA07-7A2ADFD86D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3511" y="6544438"/>
            <a:ext cx="4375302" cy="265442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D455834-A5AC-A0BC-6CE8-D70788FF599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5415" y="6883595"/>
            <a:ext cx="1522800" cy="1522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F6C239-E3C0-7795-E0DD-04387EDB0270}"/>
              </a:ext>
            </a:extLst>
          </p:cNvPr>
          <p:cNvSpPr txBox="1"/>
          <p:nvPr userDrawn="1"/>
        </p:nvSpPr>
        <p:spPr>
          <a:xfrm>
            <a:off x="105062" y="2261005"/>
            <a:ext cx="3673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179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                 150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                 12,4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                13,7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13,1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2.2 Turbo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    37,7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B7E00A-A19E-F5A3-59E3-9D2FB577DF03}"/>
              </a:ext>
            </a:extLst>
          </p:cNvPr>
          <p:cNvSpPr txBox="1"/>
          <p:nvPr userDrawn="1"/>
        </p:nvSpPr>
        <p:spPr>
          <a:xfrm>
            <a:off x="3548641" y="2261005"/>
            <a:ext cx="3433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                               6.100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 3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 1.975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2.204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 5.333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 3.275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1.826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70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4AA0B7-9F66-DF0A-9EF4-66C5EFAEF59D}"/>
              </a:ext>
            </a:extLst>
          </p:cNvPr>
          <p:cNvSpPr txBox="1"/>
          <p:nvPr userDrawn="1"/>
        </p:nvSpPr>
        <p:spPr>
          <a:xfrm>
            <a:off x="3548641" y="3909728"/>
            <a:ext cx="329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            Manual de 6 marchas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                                       Dianteira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                       Eletro-hidráulica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F5E60A0-16BF-8596-304D-92FADAF8EB7F}"/>
              </a:ext>
            </a:extLst>
          </p:cNvPr>
          <p:cNvSpPr txBox="1"/>
          <p:nvPr userDrawn="1"/>
        </p:nvSpPr>
        <p:spPr>
          <a:xfrm>
            <a:off x="105061" y="3909728"/>
            <a:ext cx="34435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McPherson com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braço arrastado com mola helicoidal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8F892D-FB9D-31E9-3779-3212E8190DDD}"/>
              </a:ext>
            </a:extLst>
          </p:cNvPr>
          <p:cNvSpPr txBox="1"/>
          <p:nvPr userDrawn="1"/>
        </p:nvSpPr>
        <p:spPr>
          <a:xfrm>
            <a:off x="105061" y="4881343"/>
            <a:ext cx="38888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u="none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Cargo 25/25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Vitré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25/25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C0AC48-A32E-3DCC-F825-5F1F22352C78}"/>
              </a:ext>
            </a:extLst>
          </p:cNvPr>
          <p:cNvSpPr txBox="1"/>
          <p:nvPr userDrawn="1"/>
        </p:nvSpPr>
        <p:spPr>
          <a:xfrm>
            <a:off x="115819" y="5411312"/>
            <a:ext cx="41847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>
                <a:latin typeface="Peugeot New" panose="02000000000000000000" pitchFamily="50" charset="0"/>
              </a:rPr>
              <a:t>*verificar a ficha técnica de cada modelo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8D1DD6A-E5DE-3157-57BC-1D2E997ACA2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78443" y="9139426"/>
            <a:ext cx="1696744" cy="4684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B057B2-DC65-BA75-A3B8-283D9E3F5C73}"/>
              </a:ext>
            </a:extLst>
          </p:cNvPr>
          <p:cNvSpPr txBox="1"/>
          <p:nvPr userDrawn="1"/>
        </p:nvSpPr>
        <p:spPr>
          <a:xfrm>
            <a:off x="497565" y="1505086"/>
            <a:ext cx="42678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Cargo 25/25</a:t>
            </a:r>
          </a:p>
          <a:p>
            <a:endParaRPr lang="nn-NO" sz="11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63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Em Br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A632AA0-F3DD-57D8-FDF7-8F3CD67E3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785" y="797213"/>
            <a:ext cx="2358927" cy="77457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80CEB6A-F15E-9ADD-B94A-42C9DEC781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361" y="1070400"/>
            <a:ext cx="2358927" cy="513826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D455834-A5AC-A0BC-6CE8-D70788FF59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5415" y="6883595"/>
            <a:ext cx="1522800" cy="1522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F6C239-E3C0-7795-E0DD-04387EDB0270}"/>
              </a:ext>
            </a:extLst>
          </p:cNvPr>
          <p:cNvSpPr txBox="1"/>
          <p:nvPr userDrawn="1"/>
        </p:nvSpPr>
        <p:spPr>
          <a:xfrm>
            <a:off x="105062" y="2261005"/>
            <a:ext cx="36738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Motor/Performance  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Combustível                                         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Velocidade máxima (Km/h)                   179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Potência (cv)                                               150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cidade (km/L)                        12,4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Consumo estrada (km/L)                      13,7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Aceleração 0-100 Km/h (s)                     13,1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Motorização                       2.2 Turbo Diesel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Torque (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kgf.m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)                                         37,7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DB7E00A-A19E-F5A3-59E3-9D2FB577DF03}"/>
              </a:ext>
            </a:extLst>
          </p:cNvPr>
          <p:cNvSpPr txBox="1"/>
          <p:nvPr userDrawn="1"/>
        </p:nvSpPr>
        <p:spPr>
          <a:xfrm>
            <a:off x="3548641" y="2261005"/>
            <a:ext cx="3433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Dimensões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Porta-malas (L)                               6.100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Ocupantes                                                3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Altura (mm)                                      1.975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Largura (mm)                                  2.204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Comprimento (mm)                      5.333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Entre-eixos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(mm)                           3.275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Peso (kg)                                           1.826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Tanque (L)                                              70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4AA0B7-9F66-DF0A-9EF4-66C5EFAEF59D}"/>
              </a:ext>
            </a:extLst>
          </p:cNvPr>
          <p:cNvSpPr txBox="1"/>
          <p:nvPr userDrawn="1"/>
        </p:nvSpPr>
        <p:spPr>
          <a:xfrm>
            <a:off x="3548641" y="3909728"/>
            <a:ext cx="3295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Mecânica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Câmbio             Manual de 6 marchas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Tração                                        Dianteira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Direção                        Eletro-hidráulica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F5E60A0-16BF-8596-304D-92FADAF8EB7F}"/>
              </a:ext>
            </a:extLst>
          </p:cNvPr>
          <p:cNvSpPr txBox="1"/>
          <p:nvPr userDrawn="1"/>
        </p:nvSpPr>
        <p:spPr>
          <a:xfrm>
            <a:off x="105061" y="3909728"/>
            <a:ext cx="34435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Chassi/Suspensão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dianteira McPherson com mola helicoidal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Suspensão traseira braço arrastado com mola helicoidal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8F892D-FB9D-31E9-3779-3212E8190DDD}"/>
              </a:ext>
            </a:extLst>
          </p:cNvPr>
          <p:cNvSpPr txBox="1"/>
          <p:nvPr userDrawn="1"/>
        </p:nvSpPr>
        <p:spPr>
          <a:xfrm>
            <a:off x="105061" y="4881343"/>
            <a:ext cx="38888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i="0" u="none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Disponível nas versões:</a:t>
            </a:r>
          </a:p>
          <a:p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Cargo 25/25</a:t>
            </a:r>
          </a:p>
          <a:p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• </a:t>
            </a:r>
            <a:r>
              <a:rPr lang="pt-BR" sz="1000" b="0" i="0" kern="1200" dirty="0" err="1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Vitré</a:t>
            </a:r>
            <a:r>
              <a:rPr lang="pt-BR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 25/25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C0AC48-A32E-3DCC-F825-5F1F22352C78}"/>
              </a:ext>
            </a:extLst>
          </p:cNvPr>
          <p:cNvSpPr txBox="1"/>
          <p:nvPr userDrawn="1"/>
        </p:nvSpPr>
        <p:spPr>
          <a:xfrm>
            <a:off x="115819" y="5411312"/>
            <a:ext cx="41847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>
                <a:latin typeface="Peugeot New" panose="02000000000000000000" pitchFamily="50" charset="0"/>
              </a:rPr>
              <a:t>*verificar a ficha técnica de cada modelo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8D1DD6A-E5DE-3157-57BC-1D2E997ACA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8443" y="9139426"/>
            <a:ext cx="1696744" cy="4684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B057B2-DC65-BA75-A3B8-283D9E3F5C73}"/>
              </a:ext>
            </a:extLst>
          </p:cNvPr>
          <p:cNvSpPr txBox="1"/>
          <p:nvPr userDrawn="1"/>
        </p:nvSpPr>
        <p:spPr>
          <a:xfrm>
            <a:off x="497565" y="1505086"/>
            <a:ext cx="42678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000" b="0" i="0" kern="1200" dirty="0">
                <a:solidFill>
                  <a:schemeClr val="tx1"/>
                </a:solidFill>
                <a:effectLst/>
                <a:latin typeface="Peugeot New" panose="02000000000000000000" pitchFamily="50" charset="0"/>
                <a:ea typeface="+mn-ea"/>
                <a:cs typeface="+mn-cs"/>
              </a:rPr>
              <a:t>Vitré 25/25</a:t>
            </a:r>
          </a:p>
          <a:p>
            <a:endParaRPr lang="nn-NO" sz="1100" b="0" i="0" kern="1200" dirty="0">
              <a:solidFill>
                <a:schemeClr val="tx1"/>
              </a:solidFill>
              <a:effectLst/>
              <a:latin typeface="Peugeot New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8EC6CD6-05A8-A2FD-A82C-599FD24267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" y="6489274"/>
            <a:ext cx="4621473" cy="28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24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76" r:id="rId3"/>
    <p:sldLayoutId id="2147483668" r:id="rId4"/>
    <p:sldLayoutId id="2147483672" r:id="rId5"/>
    <p:sldLayoutId id="2147483673" r:id="rId6"/>
    <p:sldLayoutId id="2147483674" r:id="rId7"/>
    <p:sldLayoutId id="2147483669" r:id="rId8"/>
    <p:sldLayoutId id="2147483677" r:id="rId9"/>
    <p:sldLayoutId id="2147483670" r:id="rId10"/>
    <p:sldLayoutId id="2147483678" r:id="rId11"/>
    <p:sldLayoutId id="2147483679" r:id="rId12"/>
    <p:sldLayoutId id="214748368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16C95C-B7DB-8E15-B59D-9DA37003CC9D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82C968-FA9A-F5C5-653E-D0AD6BD8C0EF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A49295-36EC-4BB1-F029-8827CA202F95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182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86D3-470E-57DF-CDC7-690E26F5D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F2BBB5-A6DA-BF14-F944-79B2589B729A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B1BAF2-0E8C-46C0-2AE1-662B4D134C86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EE7377-EB8D-CA1A-B798-0E443EE58F5F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368199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8EDAC-F617-14F3-BDB7-F9C0250D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AE106A9-D7B3-3C30-2C0D-02CDA8ED07DF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9D0CBA-2546-EB02-46D5-4F9BF618D912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3B4DC3-A910-3F73-EE6B-C4F1C0D64414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338376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29738-E0CD-3314-B49B-7AB25E464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3B0695-A59A-F0F9-A430-969BDC88BCB0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E3BC50-B13B-5A35-1F49-AF39B1B2DA92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B78A14-99D3-9E11-3476-A0776F07788F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147067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E2DED-934E-5348-1875-740FC6BAD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49DE4EF-BA7A-C78E-009C-D3262F9527F3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01FB39-35F2-9106-D1C8-4542174469EF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95421E-6783-94AF-FC9B-AC1FBE6276A7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332841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E5DA3-FEBD-BAAA-4A6B-233D85010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A41865-3EEA-779E-D093-61C589C7E5BA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B1986E-49FF-0E56-5906-8DD8D61B69CD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DEC3E9-B0EB-3B45-7095-F8E33370572C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153513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A1111-9107-746F-1D6A-B8AF384BC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FE30A37-0576-121B-F8F1-62C1D3DAFE12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97EE9F6-EC07-ED06-DC7F-ADF9D3104883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5428EF-BB1E-DB3D-1B26-00D55DBE0C73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11383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6CA8A-130D-9B36-5381-8B838A854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8474A3-C0D9-C086-BD61-22288125F994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89737F-D661-FA44-9AAD-BE67E6B2202D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C261AC-F5B0-42E0-6D9D-4FAE5E10151A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34652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9BFD0-6F9D-0135-BDC8-8D51C8E7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160500-85B7-3187-90B8-772A3849F280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0E87F5-BB87-7F9F-66BF-9709CF06C5AD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2AB8A6-0238-801B-6DFE-463F7E42C3CE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15163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BDD1-3FAB-AEEB-1140-ECBE2EAFE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6FF9A2-75BA-D008-961B-F1D35420E302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CACA21-133A-851F-5730-8AF2A102D144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0560BF-30EE-0490-ABF3-C23F2E15A5FB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6591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7C5AB-E46B-E78C-BC0D-3F9595391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FABC78-9401-E6DF-6E17-AC2C3A88D114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BCA4EB-5074-0749-A8BB-FE4199EE3FF2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64982D-D2C2-DA46-2CA0-D9216D9F230B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363175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A543-1419-1D2C-372D-57E9DB58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0E51F2-91C9-D38C-354A-5F66BBF5276D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FAAD9E-BFA1-B008-2306-D23FF5870D6B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0FAA46-A22E-1536-29AA-030C544EB83F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86797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505C1-98FA-B6D1-6902-5E3921F77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EFE1DB-24A5-C522-5A3F-0CAEAD465CF3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4E2B26-BFF4-9A3E-5A72-582D31499BCE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F52467-1FF6-8216-7CEA-BD227BD9981A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195811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8A28-75F6-FF96-E07B-BBE9E6FBE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890DC0-6758-1804-4801-F2BECFAB2262}"/>
              </a:ext>
            </a:extLst>
          </p:cNvPr>
          <p:cNvSpPr txBox="1"/>
          <p:nvPr/>
        </p:nvSpPr>
        <p:spPr>
          <a:xfrm>
            <a:off x="3477128" y="878341"/>
            <a:ext cx="14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itroen Type" pitchFamily="2" charset="0"/>
              </a:rPr>
              <a:t>A partir 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6CC0A4-2898-E968-046C-DB1AD365A168}"/>
              </a:ext>
            </a:extLst>
          </p:cNvPr>
          <p:cNvSpPr txBox="1"/>
          <p:nvPr/>
        </p:nvSpPr>
        <p:spPr>
          <a:xfrm>
            <a:off x="3429000" y="1068326"/>
            <a:ext cx="32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itroen Type" pitchFamily="2" charset="0"/>
                <a:ea typeface="Tahoma" panose="020B0604030504040204" pitchFamily="34" charset="0"/>
                <a:cs typeface="Tahoma" panose="020B0604030504040204" pitchFamily="34" charset="0"/>
              </a:rPr>
              <a:t>R$</a:t>
            </a:r>
            <a:r>
              <a:rPr lang="pt-BR" sz="32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000.000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54C729-87DD-4C82-033D-AC40BB7A2C9E}"/>
              </a:ext>
            </a:extLst>
          </p:cNvPr>
          <p:cNvSpPr txBox="1"/>
          <p:nvPr/>
        </p:nvSpPr>
        <p:spPr>
          <a:xfrm>
            <a:off x="5590674" y="1068326"/>
            <a:ext cx="3204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itroen Type Medium" pitchFamily="2" charset="0"/>
                <a:ea typeface="Tahoma" panose="020B0604030504040204" pitchFamily="34" charset="0"/>
                <a:cs typeface="Tahoma" panose="020B0604030504040204" pitchFamily="34" charset="0"/>
              </a:rPr>
              <a:t>,00</a:t>
            </a:r>
          </a:p>
        </p:txBody>
      </p:sp>
    </p:spTree>
    <p:extLst>
      <p:ext uri="{BB962C8B-B14F-4D97-AF65-F5344CB8AC3E}">
        <p14:creationId xmlns:p14="http://schemas.microsoft.com/office/powerpoint/2010/main" val="2552249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932</TotalTime>
  <Words>112</Words>
  <Application>Microsoft Office PowerPoint</Application>
  <PresentationFormat>Papel A4 (210 x 297 mm)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Citroen Type</vt:lpstr>
      <vt:lpstr>Peugeot New Black</vt:lpstr>
      <vt:lpstr>Arial</vt:lpstr>
      <vt:lpstr>Citroen Type Medium</vt:lpstr>
      <vt:lpstr>Peugeot New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MKT GrupoHazul</dc:creator>
  <cp:lastModifiedBy>MKT GrupoHazul</cp:lastModifiedBy>
  <cp:revision>1</cp:revision>
  <cp:lastPrinted>2025-07-30T16:36:08Z</cp:lastPrinted>
  <dcterms:created xsi:type="dcterms:W3CDTF">2025-07-25T13:43:43Z</dcterms:created>
  <dcterms:modified xsi:type="dcterms:W3CDTF">2025-10-15T15:23:41Z</dcterms:modified>
</cp:coreProperties>
</file>