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906000" type="A4"/>
  <p:notesSz cx="6858000" cy="9144000"/>
  <p:embeddedFontLst>
    <p:embeddedFont>
      <p:font typeface="Hyundai Sans Head Pro Bold" panose="020B0804040000000000" pitchFamily="34" charset="-127"/>
      <p:bold r:id="rId11"/>
    </p:embeddedFont>
    <p:embeddedFont>
      <p:font typeface="Hyundai Sans Text Pro Bold" panose="020B0804040000000000" pitchFamily="34" charset="-127"/>
      <p:bold r:id="rId12"/>
    </p:embeddedFont>
    <p:embeddedFont>
      <p:font typeface="Hyundai Sans Text Pro Medium" panose="020B0604040000000000" pitchFamily="34" charset="-127"/>
      <p:regular r:id="rId13"/>
    </p:embeddedFont>
    <p:embeddedFont>
      <p:font typeface="Hyundai Sans Text Pro Regular" panose="020B0504040000000000" pitchFamily="34" charset="-127"/>
      <p:regular r:id="rId14"/>
    </p:embeddedFont>
    <p:embeddedFont>
      <p:font typeface="Hyundai Sans Head Office" panose="020B0504040000000000" pitchFamily="34" charset="0"/>
      <p:regular r:id="rId15"/>
      <p:bold r:id="rId16"/>
    </p:embeddedFont>
    <p:embeddedFont>
      <p:font typeface="Roboto Cn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D2B12-8DE7-45F1-BDA0-3BDA1BDAAE20}" v="4" dt="2025-10-15T15:32:02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2160" y="-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KT GrupoHazul" userId="316a1c61-d780-4510-a9da-28da01a5148f" providerId="ADAL" clId="{67968DDE-A959-46FB-88CF-1D32FADF9BCC}"/>
    <pc:docChg chg="undo custSel modMainMaster">
      <pc:chgData name="MKT GrupoHazul" userId="316a1c61-d780-4510-a9da-28da01a5148f" providerId="ADAL" clId="{67968DDE-A959-46FB-88CF-1D32FADF9BCC}" dt="2025-07-29T18:47:04.743" v="2736" actId="1076"/>
      <pc:docMkLst>
        <pc:docMk/>
      </pc:docMkLst>
      <pc:sldMasterChg chg="modSldLayout">
        <pc:chgData name="MKT GrupoHazul" userId="316a1c61-d780-4510-a9da-28da01a5148f" providerId="ADAL" clId="{67968DDE-A959-46FB-88CF-1D32FADF9BCC}" dt="2025-07-29T18:47:04.743" v="2736" actId="1076"/>
        <pc:sldMasterMkLst>
          <pc:docMk/>
          <pc:sldMasterMk cId="1220009996" sldId="2147483660"/>
        </pc:sldMasterMkLst>
        <pc:sldLayoutChg chg="addSp delSp modSp mod">
          <pc:chgData name="MKT GrupoHazul" userId="316a1c61-d780-4510-a9da-28da01a5148f" providerId="ADAL" clId="{67968DDE-A959-46FB-88CF-1D32FADF9BCC}" dt="2025-07-29T16:35:19.606" v="1594" actId="255"/>
          <pc:sldLayoutMkLst>
            <pc:docMk/>
            <pc:sldMasterMk cId="1220009996" sldId="2147483660"/>
            <pc:sldLayoutMk cId="3604139752" sldId="2147483661"/>
          </pc:sldLayoutMkLst>
        </pc:sldLayoutChg>
        <pc:sldLayoutChg chg="addSp delSp modSp mod">
          <pc:chgData name="MKT GrupoHazul" userId="316a1c61-d780-4510-a9da-28da01a5148f" providerId="ADAL" clId="{67968DDE-A959-46FB-88CF-1D32FADF9BCC}" dt="2025-07-29T18:23:54.542" v="2347" actId="6549"/>
          <pc:sldLayoutMkLst>
            <pc:docMk/>
            <pc:sldMasterMk cId="1220009996" sldId="2147483660"/>
            <pc:sldLayoutMk cId="3892732576" sldId="2147483662"/>
          </pc:sldLayoutMkLst>
        </pc:sldLayoutChg>
        <pc:sldLayoutChg chg="addSp delSp modSp mod">
          <pc:chgData name="MKT GrupoHazul" userId="316a1c61-d780-4510-a9da-28da01a5148f" providerId="ADAL" clId="{67968DDE-A959-46FB-88CF-1D32FADF9BCC}" dt="2025-07-29T16:35:08.399" v="1592" actId="255"/>
          <pc:sldLayoutMkLst>
            <pc:docMk/>
            <pc:sldMasterMk cId="1220009996" sldId="2147483660"/>
            <pc:sldLayoutMk cId="525227200" sldId="2147483663"/>
          </pc:sldLayoutMkLst>
        </pc:sldLayoutChg>
        <pc:sldLayoutChg chg="addSp modSp mod">
          <pc:chgData name="MKT GrupoHazul" userId="316a1c61-d780-4510-a9da-28da01a5148f" providerId="ADAL" clId="{67968DDE-A959-46FB-88CF-1D32FADF9BCC}" dt="2025-07-29T18:14:04.985" v="2004" actId="20577"/>
          <pc:sldLayoutMkLst>
            <pc:docMk/>
            <pc:sldMasterMk cId="1220009996" sldId="2147483660"/>
            <pc:sldLayoutMk cId="200616028" sldId="2147483664"/>
          </pc:sldLayoutMkLst>
        </pc:sldLayoutChg>
        <pc:sldLayoutChg chg="addSp delSp modSp mod">
          <pc:chgData name="MKT GrupoHazul" userId="316a1c61-d780-4510-a9da-28da01a5148f" providerId="ADAL" clId="{67968DDE-A959-46FB-88CF-1D32FADF9BCC}" dt="2025-07-29T16:36:39.810" v="1600" actId="1076"/>
          <pc:sldLayoutMkLst>
            <pc:docMk/>
            <pc:sldMasterMk cId="1220009996" sldId="2147483660"/>
            <pc:sldLayoutMk cId="1684849779" sldId="2147483665"/>
          </pc:sldLayoutMkLst>
        </pc:sldLayoutChg>
        <pc:sldLayoutChg chg="addSp modSp mod">
          <pc:chgData name="MKT GrupoHazul" userId="316a1c61-d780-4510-a9da-28da01a5148f" providerId="ADAL" clId="{67968DDE-A959-46FB-88CF-1D32FADF9BCC}" dt="2025-07-29T18:12:27.182" v="2002" actId="20577"/>
          <pc:sldLayoutMkLst>
            <pc:docMk/>
            <pc:sldMasterMk cId="1220009996" sldId="2147483660"/>
            <pc:sldLayoutMk cId="201985731" sldId="2147483666"/>
          </pc:sldLayoutMkLst>
        </pc:sldLayoutChg>
        <pc:sldLayoutChg chg="addSp delSp modSp mod">
          <pc:chgData name="MKT GrupoHazul" userId="316a1c61-d780-4510-a9da-28da01a5148f" providerId="ADAL" clId="{67968DDE-A959-46FB-88CF-1D32FADF9BCC}" dt="2025-07-29T18:26:02.777" v="2406" actId="20577"/>
          <pc:sldLayoutMkLst>
            <pc:docMk/>
            <pc:sldMasterMk cId="1220009996" sldId="2147483660"/>
            <pc:sldLayoutMk cId="3305626286" sldId="2147483667"/>
          </pc:sldLayoutMkLst>
        </pc:sldLayoutChg>
        <pc:sldLayoutChg chg="addSp modSp mod">
          <pc:chgData name="MKT GrupoHazul" userId="316a1c61-d780-4510-a9da-28da01a5148f" providerId="ADAL" clId="{67968DDE-A959-46FB-88CF-1D32FADF9BCC}" dt="2025-07-29T18:47:04.743" v="2736" actId="1076"/>
          <pc:sldLayoutMkLst>
            <pc:docMk/>
            <pc:sldMasterMk cId="1220009996" sldId="2147483660"/>
            <pc:sldLayoutMk cId="1411270972" sldId="2147483668"/>
          </pc:sldLayoutMkLst>
        </pc:sldLayoutChg>
      </pc:sldMasterChg>
    </pc:docChg>
  </pc:docChgLst>
  <pc:docChgLst>
    <pc:chgData name="MKT GrupoHazul" userId="316a1c61-d780-4510-a9da-28da01a5148f" providerId="ADAL" clId="{39C090D7-D513-4127-A334-CAD9A46B55AC}"/>
    <pc:docChg chg="undo custSel addSld delSld modSld modMainMaster">
      <pc:chgData name="MKT GrupoHazul" userId="316a1c61-d780-4510-a9da-28da01a5148f" providerId="ADAL" clId="{39C090D7-D513-4127-A334-CAD9A46B55AC}" dt="2025-10-15T15:33:45.743" v="96" actId="700"/>
      <pc:docMkLst>
        <pc:docMk/>
      </pc:docMkLst>
      <pc:sldChg chg="addSp delSp modSp mod chgLayout">
        <pc:chgData name="MKT GrupoHazul" userId="316a1c61-d780-4510-a9da-28da01a5148f" providerId="ADAL" clId="{39C090D7-D513-4127-A334-CAD9A46B55AC}" dt="2025-10-15T15:33:06.124" v="87" actId="700"/>
        <pc:sldMkLst>
          <pc:docMk/>
          <pc:sldMk cId="3597253286" sldId="256"/>
        </pc:sldMkLst>
        <pc:spChg chg="add mod">
          <ac:chgData name="MKT GrupoHazul" userId="316a1c61-d780-4510-a9da-28da01a5148f" providerId="ADAL" clId="{39C090D7-D513-4127-A334-CAD9A46B55AC}" dt="2025-10-15T15:32:46.422" v="79" actId="1036"/>
          <ac:spMkLst>
            <pc:docMk/>
            <pc:sldMk cId="3597253286" sldId="256"/>
            <ac:spMk id="3" creationId="{A21CB87B-CEE1-37A7-95DE-7B49D5373798}"/>
          </ac:spMkLst>
        </pc:spChg>
        <pc:spChg chg="add mod">
          <ac:chgData name="MKT GrupoHazul" userId="316a1c61-d780-4510-a9da-28da01a5148f" providerId="ADAL" clId="{39C090D7-D513-4127-A334-CAD9A46B55AC}" dt="2025-10-15T15:32:24.592" v="70" actId="1036"/>
          <ac:spMkLst>
            <pc:docMk/>
            <pc:sldMk cId="3597253286" sldId="256"/>
            <ac:spMk id="4" creationId="{15E188B7-05E6-2EEA-8A0C-875720F3E2C8}"/>
          </ac:spMkLst>
        </pc:spChg>
        <pc:spChg chg="add mod">
          <ac:chgData name="MKT GrupoHazul" userId="316a1c61-d780-4510-a9da-28da01a5148f" providerId="ADAL" clId="{39C090D7-D513-4127-A334-CAD9A46B55AC}" dt="2025-10-15T15:32:38.252" v="75" actId="1037"/>
          <ac:spMkLst>
            <pc:docMk/>
            <pc:sldMk cId="3597253286" sldId="256"/>
            <ac:spMk id="5" creationId="{C5B165FF-2B3D-B3EA-D559-E82A6820F500}"/>
          </ac:spMkLst>
        </pc:spChg>
        <pc:picChg chg="add del mod">
          <ac:chgData name="MKT GrupoHazul" userId="316a1c61-d780-4510-a9da-28da01a5148f" providerId="ADAL" clId="{39C090D7-D513-4127-A334-CAD9A46B55AC}" dt="2025-10-15T15:28:39.616" v="2" actId="478"/>
          <ac:picMkLst>
            <pc:docMk/>
            <pc:sldMk cId="3597253286" sldId="256"/>
            <ac:picMk id="2" creationId="{00E36A8B-D557-2A57-7161-BE36286657C5}"/>
          </ac:picMkLst>
        </pc:picChg>
      </pc:sldChg>
      <pc:sldChg chg="add del">
        <pc:chgData name="MKT GrupoHazul" userId="316a1c61-d780-4510-a9da-28da01a5148f" providerId="ADAL" clId="{39C090D7-D513-4127-A334-CAD9A46B55AC}" dt="2025-10-15T15:30:20.743" v="22" actId="47"/>
        <pc:sldMkLst>
          <pc:docMk/>
          <pc:sldMk cId="1744505948" sldId="257"/>
        </pc:sldMkLst>
      </pc:sldChg>
      <pc:sldChg chg="add mod modClrScheme chgLayout">
        <pc:chgData name="MKT GrupoHazul" userId="316a1c61-d780-4510-a9da-28da01a5148f" providerId="ADAL" clId="{39C090D7-D513-4127-A334-CAD9A46B55AC}" dt="2025-10-15T15:33:08.452" v="88" actId="700"/>
        <pc:sldMkLst>
          <pc:docMk/>
          <pc:sldMk cId="3856308349" sldId="257"/>
        </pc:sldMkLst>
      </pc:sldChg>
      <pc:sldChg chg="add del">
        <pc:chgData name="MKT GrupoHazul" userId="316a1c61-d780-4510-a9da-28da01a5148f" providerId="ADAL" clId="{39C090D7-D513-4127-A334-CAD9A46B55AC}" dt="2025-10-15T15:30:20.259" v="21" actId="47"/>
        <pc:sldMkLst>
          <pc:docMk/>
          <pc:sldMk cId="1628407271" sldId="258"/>
        </pc:sldMkLst>
      </pc:sldChg>
      <pc:sldChg chg="add mod modClrScheme chgLayout">
        <pc:chgData name="MKT GrupoHazul" userId="316a1c61-d780-4510-a9da-28da01a5148f" providerId="ADAL" clId="{39C090D7-D513-4127-A334-CAD9A46B55AC}" dt="2025-10-15T15:33:13.522" v="89" actId="700"/>
        <pc:sldMkLst>
          <pc:docMk/>
          <pc:sldMk cId="1751032034" sldId="258"/>
        </pc:sldMkLst>
      </pc:sldChg>
      <pc:sldChg chg="new del">
        <pc:chgData name="MKT GrupoHazul" userId="316a1c61-d780-4510-a9da-28da01a5148f" providerId="ADAL" clId="{39C090D7-D513-4127-A334-CAD9A46B55AC}" dt="2025-10-15T15:32:57.762" v="83" actId="680"/>
        <pc:sldMkLst>
          <pc:docMk/>
          <pc:sldMk cId="3175930277" sldId="259"/>
        </pc:sldMkLst>
      </pc:sldChg>
      <pc:sldChg chg="add mod modClrScheme chgLayout">
        <pc:chgData name="MKT GrupoHazul" userId="316a1c61-d780-4510-a9da-28da01a5148f" providerId="ADAL" clId="{39C090D7-D513-4127-A334-CAD9A46B55AC}" dt="2025-10-15T15:33:20.573" v="90" actId="700"/>
        <pc:sldMkLst>
          <pc:docMk/>
          <pc:sldMk cId="3205317422" sldId="259"/>
        </pc:sldMkLst>
      </pc:sldChg>
      <pc:sldChg chg="add mod modClrScheme chgLayout">
        <pc:chgData name="MKT GrupoHazul" userId="316a1c61-d780-4510-a9da-28da01a5148f" providerId="ADAL" clId="{39C090D7-D513-4127-A334-CAD9A46B55AC}" dt="2025-10-15T15:33:32.683" v="91" actId="700"/>
        <pc:sldMkLst>
          <pc:docMk/>
          <pc:sldMk cId="2237814031" sldId="260"/>
        </pc:sldMkLst>
      </pc:sldChg>
      <pc:sldChg chg="add mod modClrScheme chgLayout">
        <pc:chgData name="MKT GrupoHazul" userId="316a1c61-d780-4510-a9da-28da01a5148f" providerId="ADAL" clId="{39C090D7-D513-4127-A334-CAD9A46B55AC}" dt="2025-10-15T15:33:36.843" v="92" actId="700"/>
        <pc:sldMkLst>
          <pc:docMk/>
          <pc:sldMk cId="1196750617" sldId="261"/>
        </pc:sldMkLst>
      </pc:sldChg>
      <pc:sldChg chg="add mod modClrScheme chgLayout">
        <pc:chgData name="MKT GrupoHazul" userId="316a1c61-d780-4510-a9da-28da01a5148f" providerId="ADAL" clId="{39C090D7-D513-4127-A334-CAD9A46B55AC}" dt="2025-10-15T15:33:42.023" v="94" actId="700"/>
        <pc:sldMkLst>
          <pc:docMk/>
          <pc:sldMk cId="119732563" sldId="262"/>
        </pc:sldMkLst>
      </pc:sldChg>
      <pc:sldChg chg="add mod modClrScheme chgLayout">
        <pc:chgData name="MKT GrupoHazul" userId="316a1c61-d780-4510-a9da-28da01a5148f" providerId="ADAL" clId="{39C090D7-D513-4127-A334-CAD9A46B55AC}" dt="2025-10-15T15:33:45.743" v="96" actId="700"/>
        <pc:sldMkLst>
          <pc:docMk/>
          <pc:sldMk cId="1992798937" sldId="263"/>
        </pc:sldMkLst>
      </pc:sldChg>
      <pc:sldMasterChg chg="modSldLayout">
        <pc:chgData name="MKT GrupoHazul" userId="316a1c61-d780-4510-a9da-28da01a5148f" providerId="ADAL" clId="{39C090D7-D513-4127-A334-CAD9A46B55AC}" dt="2025-10-15T15:30:08.848" v="18" actId="478"/>
        <pc:sldMasterMkLst>
          <pc:docMk/>
          <pc:sldMasterMk cId="1220009996" sldId="2147483660"/>
        </pc:sldMasterMkLst>
        <pc:sldLayoutChg chg="delSp mod">
          <pc:chgData name="MKT GrupoHazul" userId="316a1c61-d780-4510-a9da-28da01a5148f" providerId="ADAL" clId="{39C090D7-D513-4127-A334-CAD9A46B55AC}" dt="2025-10-15T15:29:52.378" v="6" actId="478"/>
          <pc:sldLayoutMkLst>
            <pc:docMk/>
            <pc:sldMasterMk cId="1220009996" sldId="2147483660"/>
            <pc:sldLayoutMk cId="3604139752" sldId="2147483661"/>
          </pc:sldLayoutMkLst>
          <pc:spChg chg="del">
            <ac:chgData name="MKT GrupoHazul" userId="316a1c61-d780-4510-a9da-28da01a5148f" providerId="ADAL" clId="{39C090D7-D513-4127-A334-CAD9A46B55AC}" dt="2025-10-15T15:29:51.902" v="5" actId="478"/>
            <ac:spMkLst>
              <pc:docMk/>
              <pc:sldMasterMk cId="1220009996" sldId="2147483660"/>
              <pc:sldLayoutMk cId="3604139752" sldId="2147483661"/>
              <ac:spMk id="19" creationId="{13A9CCA8-E41D-5244-852E-2BF7498E0EE3}"/>
            </ac:spMkLst>
          </pc:spChg>
          <pc:picChg chg="del">
            <ac:chgData name="MKT GrupoHazul" userId="316a1c61-d780-4510-a9da-28da01a5148f" providerId="ADAL" clId="{39C090D7-D513-4127-A334-CAD9A46B55AC}" dt="2025-10-15T15:29:52.378" v="6" actId="478"/>
            <ac:picMkLst>
              <pc:docMk/>
              <pc:sldMasterMk cId="1220009996" sldId="2147483660"/>
              <pc:sldLayoutMk cId="3604139752" sldId="2147483661"/>
              <ac:picMk id="20" creationId="{80517700-46C6-035F-EBE9-CF5F958D3661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5:29:49.488" v="4" actId="478"/>
          <pc:sldLayoutMkLst>
            <pc:docMk/>
            <pc:sldMasterMk cId="1220009996" sldId="2147483660"/>
            <pc:sldLayoutMk cId="3892732576" sldId="2147483662"/>
          </pc:sldLayoutMkLst>
          <pc:spChg chg="del">
            <ac:chgData name="MKT GrupoHazul" userId="316a1c61-d780-4510-a9da-28da01a5148f" providerId="ADAL" clId="{39C090D7-D513-4127-A334-CAD9A46B55AC}" dt="2025-10-15T15:29:48.698" v="3" actId="478"/>
            <ac:spMkLst>
              <pc:docMk/>
              <pc:sldMasterMk cId="1220009996" sldId="2147483660"/>
              <pc:sldLayoutMk cId="3892732576" sldId="2147483662"/>
              <ac:spMk id="8" creationId="{3D9CD5CF-D682-4DFF-4FB4-E1529B8D71C7}"/>
            </ac:spMkLst>
          </pc:spChg>
          <pc:picChg chg="del">
            <ac:chgData name="MKT GrupoHazul" userId="316a1c61-d780-4510-a9da-28da01a5148f" providerId="ADAL" clId="{39C090D7-D513-4127-A334-CAD9A46B55AC}" dt="2025-10-15T15:29:49.488" v="4" actId="478"/>
            <ac:picMkLst>
              <pc:docMk/>
              <pc:sldMasterMk cId="1220009996" sldId="2147483660"/>
              <pc:sldLayoutMk cId="3892732576" sldId="2147483662"/>
              <ac:picMk id="9" creationId="{1E00569E-AFD2-75FE-F97F-D6EFBD9DC840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5:29:55.416" v="8" actId="478"/>
          <pc:sldLayoutMkLst>
            <pc:docMk/>
            <pc:sldMasterMk cId="1220009996" sldId="2147483660"/>
            <pc:sldLayoutMk cId="525227200" sldId="2147483663"/>
          </pc:sldLayoutMkLst>
          <pc:spChg chg="del">
            <ac:chgData name="MKT GrupoHazul" userId="316a1c61-d780-4510-a9da-28da01a5148f" providerId="ADAL" clId="{39C090D7-D513-4127-A334-CAD9A46B55AC}" dt="2025-10-15T15:29:54.904" v="7" actId="478"/>
            <ac:spMkLst>
              <pc:docMk/>
              <pc:sldMasterMk cId="1220009996" sldId="2147483660"/>
              <pc:sldLayoutMk cId="525227200" sldId="2147483663"/>
              <ac:spMk id="13" creationId="{E27E9786-38FF-0AD1-ED34-124B84579AF0}"/>
            </ac:spMkLst>
          </pc:spChg>
          <pc:picChg chg="del">
            <ac:chgData name="MKT GrupoHazul" userId="316a1c61-d780-4510-a9da-28da01a5148f" providerId="ADAL" clId="{39C090D7-D513-4127-A334-CAD9A46B55AC}" dt="2025-10-15T15:29:55.416" v="8" actId="478"/>
            <ac:picMkLst>
              <pc:docMk/>
              <pc:sldMasterMk cId="1220009996" sldId="2147483660"/>
              <pc:sldLayoutMk cId="525227200" sldId="2147483663"/>
              <ac:picMk id="14" creationId="{21E9309F-80E8-408C-C13F-EBCA4F7CBCDC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5:29:57.960" v="10" actId="478"/>
          <pc:sldLayoutMkLst>
            <pc:docMk/>
            <pc:sldMasterMk cId="1220009996" sldId="2147483660"/>
            <pc:sldLayoutMk cId="200616028" sldId="2147483664"/>
          </pc:sldLayoutMkLst>
          <pc:spChg chg="del">
            <ac:chgData name="MKT GrupoHazul" userId="316a1c61-d780-4510-a9da-28da01a5148f" providerId="ADAL" clId="{39C090D7-D513-4127-A334-CAD9A46B55AC}" dt="2025-10-15T15:29:57.488" v="9" actId="478"/>
            <ac:spMkLst>
              <pc:docMk/>
              <pc:sldMasterMk cId="1220009996" sldId="2147483660"/>
              <pc:sldLayoutMk cId="200616028" sldId="2147483664"/>
              <ac:spMk id="10" creationId="{8FF822EB-BF1D-18C4-784E-E0A3ABBAD040}"/>
            </ac:spMkLst>
          </pc:spChg>
          <pc:picChg chg="del">
            <ac:chgData name="MKT GrupoHazul" userId="316a1c61-d780-4510-a9da-28da01a5148f" providerId="ADAL" clId="{39C090D7-D513-4127-A334-CAD9A46B55AC}" dt="2025-10-15T15:29:57.960" v="10" actId="478"/>
            <ac:picMkLst>
              <pc:docMk/>
              <pc:sldMasterMk cId="1220009996" sldId="2147483660"/>
              <pc:sldLayoutMk cId="200616028" sldId="2147483664"/>
              <ac:picMk id="11" creationId="{AB33D7A0-F488-F2AD-C322-74A8FF99150F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5:30:00.338" v="12" actId="478"/>
          <pc:sldLayoutMkLst>
            <pc:docMk/>
            <pc:sldMasterMk cId="1220009996" sldId="2147483660"/>
            <pc:sldLayoutMk cId="1684849779" sldId="2147483665"/>
          </pc:sldLayoutMkLst>
          <pc:spChg chg="del">
            <ac:chgData name="MKT GrupoHazul" userId="316a1c61-d780-4510-a9da-28da01a5148f" providerId="ADAL" clId="{39C090D7-D513-4127-A334-CAD9A46B55AC}" dt="2025-10-15T15:29:59.840" v="11" actId="478"/>
            <ac:spMkLst>
              <pc:docMk/>
              <pc:sldMasterMk cId="1220009996" sldId="2147483660"/>
              <pc:sldLayoutMk cId="1684849779" sldId="2147483665"/>
              <ac:spMk id="8" creationId="{0678ADB2-9BCF-04F6-78E6-6E931CEA1EB4}"/>
            </ac:spMkLst>
          </pc:spChg>
          <pc:picChg chg="del">
            <ac:chgData name="MKT GrupoHazul" userId="316a1c61-d780-4510-a9da-28da01a5148f" providerId="ADAL" clId="{39C090D7-D513-4127-A334-CAD9A46B55AC}" dt="2025-10-15T15:30:00.338" v="12" actId="478"/>
            <ac:picMkLst>
              <pc:docMk/>
              <pc:sldMasterMk cId="1220009996" sldId="2147483660"/>
              <pc:sldLayoutMk cId="1684849779" sldId="2147483665"/>
              <ac:picMk id="9" creationId="{44358BC7-DE2B-C7C9-AC70-590D19F036F0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5:30:03.108" v="14" actId="478"/>
          <pc:sldLayoutMkLst>
            <pc:docMk/>
            <pc:sldMasterMk cId="1220009996" sldId="2147483660"/>
            <pc:sldLayoutMk cId="201985731" sldId="2147483666"/>
          </pc:sldLayoutMkLst>
          <pc:spChg chg="del">
            <ac:chgData name="MKT GrupoHazul" userId="316a1c61-d780-4510-a9da-28da01a5148f" providerId="ADAL" clId="{39C090D7-D513-4127-A334-CAD9A46B55AC}" dt="2025-10-15T15:30:02.608" v="13" actId="478"/>
            <ac:spMkLst>
              <pc:docMk/>
              <pc:sldMasterMk cId="1220009996" sldId="2147483660"/>
              <pc:sldLayoutMk cId="201985731" sldId="2147483666"/>
              <ac:spMk id="8" creationId="{79EC5F3F-E4D5-7B09-6995-30B8ABEDF79E}"/>
            </ac:spMkLst>
          </pc:spChg>
          <pc:picChg chg="del">
            <ac:chgData name="MKT GrupoHazul" userId="316a1c61-d780-4510-a9da-28da01a5148f" providerId="ADAL" clId="{39C090D7-D513-4127-A334-CAD9A46B55AC}" dt="2025-10-15T15:30:03.108" v="14" actId="478"/>
            <ac:picMkLst>
              <pc:docMk/>
              <pc:sldMasterMk cId="1220009996" sldId="2147483660"/>
              <pc:sldLayoutMk cId="201985731" sldId="2147483666"/>
              <ac:picMk id="9" creationId="{26B2E6EC-631D-6A23-42A9-7928115EAD94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5:30:06.384" v="16" actId="478"/>
          <pc:sldLayoutMkLst>
            <pc:docMk/>
            <pc:sldMasterMk cId="1220009996" sldId="2147483660"/>
            <pc:sldLayoutMk cId="3305626286" sldId="2147483667"/>
          </pc:sldLayoutMkLst>
          <pc:spChg chg="del">
            <ac:chgData name="MKT GrupoHazul" userId="316a1c61-d780-4510-a9da-28da01a5148f" providerId="ADAL" clId="{39C090D7-D513-4127-A334-CAD9A46B55AC}" dt="2025-10-15T15:30:05.920" v="15" actId="478"/>
            <ac:spMkLst>
              <pc:docMk/>
              <pc:sldMasterMk cId="1220009996" sldId="2147483660"/>
              <pc:sldLayoutMk cId="3305626286" sldId="2147483667"/>
              <ac:spMk id="11" creationId="{3E2F3C13-EACE-FB41-71A0-5370121BDA23}"/>
            </ac:spMkLst>
          </pc:spChg>
          <pc:picChg chg="del">
            <ac:chgData name="MKT GrupoHazul" userId="316a1c61-d780-4510-a9da-28da01a5148f" providerId="ADAL" clId="{39C090D7-D513-4127-A334-CAD9A46B55AC}" dt="2025-10-15T15:30:06.384" v="16" actId="478"/>
            <ac:picMkLst>
              <pc:docMk/>
              <pc:sldMasterMk cId="1220009996" sldId="2147483660"/>
              <pc:sldLayoutMk cId="3305626286" sldId="2147483667"/>
              <ac:picMk id="12" creationId="{A742E2D5-582F-1063-1329-19A547490211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5:30:08.848" v="18" actId="478"/>
          <pc:sldLayoutMkLst>
            <pc:docMk/>
            <pc:sldMasterMk cId="1220009996" sldId="2147483660"/>
            <pc:sldLayoutMk cId="1411270972" sldId="2147483668"/>
          </pc:sldLayoutMkLst>
          <pc:spChg chg="del">
            <ac:chgData name="MKT GrupoHazul" userId="316a1c61-d780-4510-a9da-28da01a5148f" providerId="ADAL" clId="{39C090D7-D513-4127-A334-CAD9A46B55AC}" dt="2025-10-15T15:30:08.378" v="17" actId="478"/>
            <ac:spMkLst>
              <pc:docMk/>
              <pc:sldMasterMk cId="1220009996" sldId="2147483660"/>
              <pc:sldLayoutMk cId="1411270972" sldId="2147483668"/>
              <ac:spMk id="11" creationId="{C105CCFF-B67D-FF94-7234-FC6CFCF476C7}"/>
            </ac:spMkLst>
          </pc:spChg>
          <pc:picChg chg="del">
            <ac:chgData name="MKT GrupoHazul" userId="316a1c61-d780-4510-a9da-28da01a5148f" providerId="ADAL" clId="{39C090D7-D513-4127-A334-CAD9A46B55AC}" dt="2025-10-15T15:30:08.848" v="18" actId="478"/>
            <ac:picMkLst>
              <pc:docMk/>
              <pc:sldMasterMk cId="1220009996" sldId="2147483660"/>
              <pc:sldLayoutMk cId="1411270972" sldId="2147483668"/>
              <ac:picMk id="14" creationId="{538E51E4-E2A5-8480-C860-ED5BC6D47F86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710A1BE-5162-4DC2-AE8B-497C275A25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4F4134-3987-93D5-F720-F8EA4A885B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C9120-1F22-4FF3-8BF5-1A27E7CE4D04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1787CE6-D65B-C2A7-BC28-64945C211F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49A4AE-51D0-5789-310A-A68D15F12D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FD78E-0514-465F-A25E-09B1B0175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988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5D6DE422-156D-B7F7-475A-16285F5991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47" y="1041272"/>
            <a:ext cx="2571191" cy="40347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5E6D0C0-E064-2EEF-028C-23BAB28AE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988" y="6359270"/>
            <a:ext cx="4311252" cy="2616327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CE2BBCAC-6EA2-CB4D-E134-53DFCBCC9E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0240" y="6842949"/>
            <a:ext cx="1526240" cy="152624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B3F665D5-4866-B465-A966-6D5E0D2E9DC1}"/>
              </a:ext>
            </a:extLst>
          </p:cNvPr>
          <p:cNvSpPr txBox="1"/>
          <p:nvPr userDrawn="1"/>
        </p:nvSpPr>
        <p:spPr>
          <a:xfrm>
            <a:off x="3588994" y="4477122"/>
            <a:ext cx="356856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1635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1790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4574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2610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Porta-malas (L)			       422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C7C7890-078A-4FAD-A536-A074427B3369}"/>
              </a:ext>
            </a:extLst>
          </p:cNvPr>
          <p:cNvSpPr txBox="1"/>
          <p:nvPr userDrawn="1"/>
        </p:nvSpPr>
        <p:spPr>
          <a:xfrm>
            <a:off x="3588514" y="2601183"/>
            <a:ext cx="2888887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Conectividade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Banco do motorista com ventilação e ajuste elétrico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Carregador sem fio para smartphones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Partida do motor por botão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Sensores de estacionamento dianteiros e traseiros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Modos de direção: Normal, Eco e Sport</a:t>
            </a:r>
            <a:b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Assistente de Permanência em Faixa (LKA)</a:t>
            </a:r>
            <a:b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Comando de voz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GPS integrado</a:t>
            </a:r>
            <a:b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endParaRPr lang="pt-BR" sz="1000" b="0" i="0" dirty="0">
              <a:solidFill>
                <a:srgbClr val="292929"/>
              </a:solidFill>
              <a:effectLst/>
              <a:latin typeface="Hyundai Sans Text Pro Regular" panose="020B0504040000000000" pitchFamily="34" charset="-127"/>
              <a:ea typeface="Hyundai Sans Text Pro Regular" panose="020B0504040000000000" pitchFamily="34" charset="-127"/>
            </a:endParaRP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74330B9-1378-1004-1A1F-E118F8AD280A}"/>
              </a:ext>
            </a:extLst>
          </p:cNvPr>
          <p:cNvSpPr txBox="1"/>
          <p:nvPr userDrawn="1"/>
        </p:nvSpPr>
        <p:spPr>
          <a:xfrm>
            <a:off x="331769" y="2679493"/>
            <a:ext cx="316382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 e inovação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Seis airbags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Controle de tração (TCS)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Controle de e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stabilidade (ESP)</a:t>
            </a:r>
            <a:endParaRPr lang="pt-BR" sz="1000" b="0" i="0" dirty="0">
              <a:solidFill>
                <a:srgbClr val="292929"/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Detector de Fadiga (DAW)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Alerta de Presença no Banco Traseiro (ROA)</a:t>
            </a:r>
            <a:b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Estrutura de aço de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ultrarresistência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Sistema de monitoramento de pressão dos pneus (TPMS) </a:t>
            </a:r>
            <a:endParaRPr lang="pt-BR" sz="1000" b="0" i="0" dirty="0">
              <a:solidFill>
                <a:srgbClr val="292929"/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689B55B-ED42-0339-1CEB-C15E2D61A311}"/>
              </a:ext>
            </a:extLst>
          </p:cNvPr>
          <p:cNvSpPr txBox="1"/>
          <p:nvPr userDrawn="1"/>
        </p:nvSpPr>
        <p:spPr>
          <a:xfrm>
            <a:off x="331769" y="5177759"/>
            <a:ext cx="3164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Disponível nas versões: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Comfort,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Limited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, Platinum, N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Line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,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Ultimate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519EB3-554C-550C-9D7F-753359F29EF5}"/>
              </a:ext>
            </a:extLst>
          </p:cNvPr>
          <p:cNvSpPr txBox="1"/>
          <p:nvPr userDrawn="1"/>
        </p:nvSpPr>
        <p:spPr>
          <a:xfrm>
            <a:off x="331769" y="4157455"/>
            <a:ext cx="331377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Transmissão	                 Automático. 6 velocidades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Potência Max. (cv)         120 (e) 115 (g) @6.000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Max. (</a:t>
            </a:r>
            <a:r>
              <a:rPr lang="pt-BR" sz="1000" b="0" i="0" dirty="0" err="1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kgf.m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)   17,5 (e) 17,5 (g) @1.500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            175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              11,6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E5CDA1-1445-625F-47B4-FB1C68954A6C}"/>
              </a:ext>
            </a:extLst>
          </p:cNvPr>
          <p:cNvSpPr txBox="1"/>
          <p:nvPr userDrawn="1"/>
        </p:nvSpPr>
        <p:spPr>
          <a:xfrm>
            <a:off x="428290" y="5500479"/>
            <a:ext cx="364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  <a:t>*verificar ficha técnica de cada versão. </a:t>
            </a:r>
            <a:b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</a:b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  <a:t>   (E) Etanol. (G) Gasolina.</a:t>
            </a:r>
          </a:p>
        </p:txBody>
      </p:sp>
    </p:spTree>
    <p:extLst>
      <p:ext uri="{BB962C8B-B14F-4D97-AF65-F5344CB8AC3E}">
        <p14:creationId xmlns:p14="http://schemas.microsoft.com/office/powerpoint/2010/main" val="360413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C4FC39A-5FFB-18BB-9300-4B1638FDA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89" y="949832"/>
            <a:ext cx="2899187" cy="44005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9F42A1B-1067-CB88-BC96-FB87BC6DB6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14339" y="6666357"/>
            <a:ext cx="5045143" cy="207530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012325C-51A3-7536-EEAD-3ACAEE1C49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6728" y="6907399"/>
            <a:ext cx="1596521" cy="159652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EDE883A-3E00-7E7C-FF0F-3CF28646D135}"/>
              </a:ext>
            </a:extLst>
          </p:cNvPr>
          <p:cNvSpPr txBox="1"/>
          <p:nvPr userDrawn="1"/>
        </p:nvSpPr>
        <p:spPr>
          <a:xfrm>
            <a:off x="3588514" y="4034110"/>
            <a:ext cx="356856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1660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1850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4480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2570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Porta-malas (L)			       513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E426080-3BE5-20ED-1490-52A57D5352CC}"/>
              </a:ext>
            </a:extLst>
          </p:cNvPr>
          <p:cNvSpPr txBox="1"/>
          <p:nvPr userDrawn="1"/>
        </p:nvSpPr>
        <p:spPr>
          <a:xfrm>
            <a:off x="3588514" y="2601183"/>
            <a:ext cx="288888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Conectividade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Painel de instrumentos com tela digital 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Carregador sem fio para smartphones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Central multimídia de 9”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Porta-malas com tecnologia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Smart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Trunk</a:t>
            </a:r>
            <a:endParaRPr lang="pt-BR" sz="1000" b="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Seleção do modo de direção (Comfort, ECO e Sport)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Partida do motor por botão</a:t>
            </a:r>
            <a:endParaRPr lang="pt-BR" sz="1000" b="0" i="0" dirty="0">
              <a:solidFill>
                <a:srgbClr val="292929"/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000" b="0" i="0" dirty="0">
              <a:solidFill>
                <a:srgbClr val="292929"/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endParaRPr lang="pt-BR" sz="1000" b="0" i="0" dirty="0">
              <a:solidFill>
                <a:srgbClr val="292929"/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F1EBB1-6893-3CF1-F801-FFAE3CD0DAA6}"/>
              </a:ext>
            </a:extLst>
          </p:cNvPr>
          <p:cNvSpPr txBox="1"/>
          <p:nvPr userDrawn="1"/>
        </p:nvSpPr>
        <p:spPr>
          <a:xfrm>
            <a:off x="331769" y="2688005"/>
            <a:ext cx="316382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 e inovação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Seis airbags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Alerta de ponto cego (BSD)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Alerta de tráfego cruzado traseiro (RCCW) 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Alerta sonoro de não colocação do cinto de segurança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Sinalização de frenagem de emergência (ESS)</a:t>
            </a:r>
          </a:p>
          <a:p>
            <a:pPr algn="l">
              <a:buNone/>
            </a:pPr>
            <a:r>
              <a:rPr lang="pt-BR" sz="1000" b="0" i="0" dirty="0">
                <a:solidFill>
                  <a:srgbClr val="292929"/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Freios ABS com EBD</a:t>
            </a:r>
          </a:p>
          <a:p>
            <a:pPr algn="l">
              <a:buNone/>
            </a:pPr>
            <a:endParaRPr lang="pt-BR" sz="1000" b="0" i="0" dirty="0">
              <a:solidFill>
                <a:srgbClr val="292929"/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4EC66C1-FC73-927D-97C1-EA18010D2C3B}"/>
              </a:ext>
            </a:extLst>
          </p:cNvPr>
          <p:cNvSpPr txBox="1"/>
          <p:nvPr userDrawn="1"/>
        </p:nvSpPr>
        <p:spPr>
          <a:xfrm>
            <a:off x="331769" y="5319456"/>
            <a:ext cx="3164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Disponível na versão: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Limited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ABFB9D9-1B07-6092-D417-5A0ED8A2F2AA}"/>
              </a:ext>
            </a:extLst>
          </p:cNvPr>
          <p:cNvSpPr txBox="1"/>
          <p:nvPr userDrawn="1"/>
        </p:nvSpPr>
        <p:spPr>
          <a:xfrm>
            <a:off x="331769" y="4106156"/>
            <a:ext cx="3313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Transmissão  Automatizada de dupla embreagem 7DCT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Potência Max. (cv @ rpm)               177 @ 5.500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Max. (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kgf.m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)         27,0 @ 1.500 ~ 4.500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                       201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                           8,9</a:t>
            </a:r>
          </a:p>
        </p:txBody>
      </p:sp>
    </p:spTree>
    <p:extLst>
      <p:ext uri="{BB962C8B-B14F-4D97-AF65-F5344CB8AC3E}">
        <p14:creationId xmlns:p14="http://schemas.microsoft.com/office/powerpoint/2010/main" val="389273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D743FE74-817B-513F-D581-C2CC99A26A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08" y="931544"/>
            <a:ext cx="3179715" cy="3851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4EB98868-3470-F79B-FCFE-407C319BE9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5720" y="6316789"/>
            <a:ext cx="4770513" cy="289598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D46D802-AC44-25DF-0D1D-1E049852C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8464" y="6985635"/>
            <a:ext cx="1580388" cy="15803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FFEE47E-480E-8E78-3B2B-60877CF8E3FE}"/>
              </a:ext>
            </a:extLst>
          </p:cNvPr>
          <p:cNvSpPr txBox="1"/>
          <p:nvPr userDrawn="1"/>
        </p:nvSpPr>
        <p:spPr>
          <a:xfrm>
            <a:off x="3588514" y="4088350"/>
            <a:ext cx="356856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1470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1720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2015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2530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Porta-malas (L)			       300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9DC439-7953-2343-7B67-AAA585D95A80}"/>
              </a:ext>
            </a:extLst>
          </p:cNvPr>
          <p:cNvSpPr txBox="1"/>
          <p:nvPr userDrawn="1"/>
        </p:nvSpPr>
        <p:spPr>
          <a:xfrm>
            <a:off x="3588514" y="2601183"/>
            <a:ext cx="288888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Conectividade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Central multimídia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blueMedia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  <a:b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Bluelink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Farol Alto Adaptativo (HBA)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Permanência e Centralização em Faixa (LFA e LKA)</a:t>
            </a:r>
            <a:b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Tráfego Cruzado Traseiro (RCCA)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Detector de Fadiga (DAW)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0CF6CB7-EFC8-3EBE-6A62-DB1E18FCDCC9}"/>
              </a:ext>
            </a:extLst>
          </p:cNvPr>
          <p:cNvSpPr txBox="1"/>
          <p:nvPr userDrawn="1"/>
        </p:nvSpPr>
        <p:spPr>
          <a:xfrm>
            <a:off x="331769" y="2688005"/>
            <a:ext cx="316382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 e inovação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Seis airbags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Alarme perimétrico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Freios ABS com EBD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Controle de estabilidade (ESP) e de tração (TCS)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Sinalização de frenagem de emergência (ESS)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partida em rampa (HAC)</a:t>
            </a:r>
            <a:b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Piloto automático e limitador de velocidade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E9BFF2-C5D5-27D1-A681-2FA81B3590A4}"/>
              </a:ext>
            </a:extLst>
          </p:cNvPr>
          <p:cNvSpPr txBox="1"/>
          <p:nvPr userDrawn="1"/>
        </p:nvSpPr>
        <p:spPr>
          <a:xfrm>
            <a:off x="346927" y="5219761"/>
            <a:ext cx="3164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Disponível nas versões: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Confort,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Limited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, Platinum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8865FA-BBAE-B11C-A7DC-1D47E4C5C8B9}"/>
              </a:ext>
            </a:extLst>
          </p:cNvPr>
          <p:cNvSpPr txBox="1"/>
          <p:nvPr userDrawn="1"/>
        </p:nvSpPr>
        <p:spPr>
          <a:xfrm>
            <a:off x="331769" y="4106156"/>
            <a:ext cx="331377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 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Transmissão                              Manual. 5 Velocidades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Potência Max. (cv)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80 (E) | 75 (G) @ 6.200 rpm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Max. (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kgf.m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)   10,2 (E) | 9,6 (G) @ 4.500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161 (E) | 158 (G)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14,5 (E) | 15,4 (G)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F3C22CC-B60F-678D-50B6-0BE4A942F12B}"/>
              </a:ext>
            </a:extLst>
          </p:cNvPr>
          <p:cNvSpPr txBox="1"/>
          <p:nvPr userDrawn="1"/>
        </p:nvSpPr>
        <p:spPr>
          <a:xfrm>
            <a:off x="422034" y="5568220"/>
            <a:ext cx="364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  <a:t>*verificar ficha técnica de cada versão. </a:t>
            </a:r>
            <a:b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</a:b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  <a:t>   (E) Etanol. (G) Gasolina.</a:t>
            </a:r>
          </a:p>
        </p:txBody>
      </p:sp>
    </p:spTree>
    <p:extLst>
      <p:ext uri="{BB962C8B-B14F-4D97-AF65-F5344CB8AC3E}">
        <p14:creationId xmlns:p14="http://schemas.microsoft.com/office/powerpoint/2010/main" val="52522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47CEFCF-47F5-B252-2ADD-09AE4A64A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510" y="913256"/>
            <a:ext cx="3536377" cy="40347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CD7E7B9-1E72-B97D-CD05-05B618161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48" y="6431470"/>
            <a:ext cx="4522339" cy="274910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4252862-C1D4-CD16-7ACE-51FA6AC0AD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0289" y="6895356"/>
            <a:ext cx="1684574" cy="168457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F65D1F3-491A-3DD7-00AF-663ABF5F53C0}"/>
              </a:ext>
            </a:extLst>
          </p:cNvPr>
          <p:cNvSpPr txBox="1"/>
          <p:nvPr userDrawn="1"/>
        </p:nvSpPr>
        <p:spPr>
          <a:xfrm>
            <a:off x="3588514" y="4088350"/>
            <a:ext cx="356856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1470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1720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4325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2530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Porta-malas (L)			       475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A1E34A-933D-8F72-AD50-C6A33C64FF69}"/>
              </a:ext>
            </a:extLst>
          </p:cNvPr>
          <p:cNvSpPr txBox="1"/>
          <p:nvPr userDrawn="1"/>
        </p:nvSpPr>
        <p:spPr>
          <a:xfrm>
            <a:off x="3588514" y="2601183"/>
            <a:ext cx="288888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Conectividade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Central multimídia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blueMedia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  <a:b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Bluelink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Farol Alto Adaptativo (HBA)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Permanência e Centralização em Faixa (LFA e LKA)</a:t>
            </a:r>
            <a:b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Tráfego Cruzado Traseiro (RCCA)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Detector de Fadiga (DAW)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D57880-607A-E3D2-A649-AA02E0AE5F4C}"/>
              </a:ext>
            </a:extLst>
          </p:cNvPr>
          <p:cNvSpPr txBox="1"/>
          <p:nvPr userDrawn="1"/>
        </p:nvSpPr>
        <p:spPr>
          <a:xfrm>
            <a:off x="331769" y="2688005"/>
            <a:ext cx="316382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 e inovação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Seis airbags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Alarme perimétrico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Freios ABS com EBD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Controle de estabilidade (ESP) e de tração (TCS)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Sinalização de frenagem de emergência (ESS)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partida em rampa (HAC)</a:t>
            </a:r>
            <a:b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Piloto automático e limitador de velocidade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D74B8E-3DD2-3D31-E811-A985267E7AD4}"/>
              </a:ext>
            </a:extLst>
          </p:cNvPr>
          <p:cNvSpPr txBox="1"/>
          <p:nvPr userDrawn="1"/>
        </p:nvSpPr>
        <p:spPr>
          <a:xfrm>
            <a:off x="346927" y="5219761"/>
            <a:ext cx="3164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Disponível nas versões: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Confort,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Limited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, Platinum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DD800F-7311-907D-DEF3-394499A52743}"/>
              </a:ext>
            </a:extLst>
          </p:cNvPr>
          <p:cNvSpPr txBox="1"/>
          <p:nvPr userDrawn="1"/>
        </p:nvSpPr>
        <p:spPr>
          <a:xfrm>
            <a:off x="331769" y="4106156"/>
            <a:ext cx="331377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 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Transmissão                              Manual. 5 Velocidades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Potência Max. (cv)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80 (E) | 75 (G) @ 6.200 rpm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Max. (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kgf.m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)   10,2 (E) | 9,6 (G) @ 4.500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162 (E) | 159 (G)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14,5 (E) | 15,4 (G)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123BAC0-EC3D-452B-7B28-8D90119850E6}"/>
              </a:ext>
            </a:extLst>
          </p:cNvPr>
          <p:cNvSpPr txBox="1"/>
          <p:nvPr userDrawn="1"/>
        </p:nvSpPr>
        <p:spPr>
          <a:xfrm>
            <a:off x="422034" y="5568220"/>
            <a:ext cx="364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  <a:t>*verificar ficha técnica de cada versão. </a:t>
            </a:r>
            <a:b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</a:b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  <a:t>   (E) Etanol. (G) Gasolina.</a:t>
            </a:r>
          </a:p>
        </p:txBody>
      </p:sp>
    </p:spTree>
    <p:extLst>
      <p:ext uri="{BB962C8B-B14F-4D97-AF65-F5344CB8AC3E}">
        <p14:creationId xmlns:p14="http://schemas.microsoft.com/office/powerpoint/2010/main" val="20061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8A952A7-0522-0612-67C4-97EA3B820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57" y="876680"/>
            <a:ext cx="2768981" cy="40348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068B5C6-A9A1-C993-A257-6D2F78CC6D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1600" y="6146482"/>
            <a:ext cx="5151141" cy="312553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0A49255-835D-8740-458F-47A6E07D48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5396" y="6899719"/>
            <a:ext cx="1585913" cy="158591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578A64B-3F4E-5133-378D-A3F4E37A6D8C}"/>
              </a:ext>
            </a:extLst>
          </p:cNvPr>
          <p:cNvSpPr txBox="1"/>
          <p:nvPr userDrawn="1"/>
        </p:nvSpPr>
        <p:spPr>
          <a:xfrm>
            <a:off x="3588514" y="4384628"/>
            <a:ext cx="35685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1605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1890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4655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3000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AE50682-51EE-A093-13A7-2CE5C03E8822}"/>
              </a:ext>
            </a:extLst>
          </p:cNvPr>
          <p:cNvSpPr txBox="1"/>
          <p:nvPr userDrawn="1"/>
        </p:nvSpPr>
        <p:spPr>
          <a:xfrm>
            <a:off x="3588514" y="2601183"/>
            <a:ext cx="28888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Conectividade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Central multimídia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blueNav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  <a:b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Bluelink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Volante tecnológico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Smart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Camera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360º (SVM)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Carregador sem fio para smartphones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Volante com aquecimento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Tecnologia Vehicle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to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Load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(V2L)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Chave presencial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Smart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Key com telecomando de travamento das portas e do porta-malas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274ACE6-A2BC-4864-4DFE-BD4AF2B6EF8A}"/>
              </a:ext>
            </a:extLst>
          </p:cNvPr>
          <p:cNvSpPr txBox="1"/>
          <p:nvPr userDrawn="1"/>
        </p:nvSpPr>
        <p:spPr>
          <a:xfrm>
            <a:off x="331769" y="2610522"/>
            <a:ext cx="316382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 e inovação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Sete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airbags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Freios ABS com EBD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Sistema de Alerta e Frenagem Autônoma (FCA)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Sinalização de frenagem de emergência (ESS)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Assistente de Permanência e Centralização em Faixa (LFA e LKA)</a:t>
            </a:r>
            <a:endParaRPr lang="pt-BR" sz="1000" b="0" i="0" dirty="0">
              <a:solidFill>
                <a:schemeClr val="bg2">
                  <a:lumMod val="10000"/>
                </a:schemeClr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Detector de Fadiga (DAW) </a:t>
            </a:r>
            <a:endParaRPr lang="pt-BR" sz="1000" b="0" i="0" dirty="0">
              <a:solidFill>
                <a:schemeClr val="bg2">
                  <a:lumMod val="10000"/>
                </a:schemeClr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Assistente de Tráfego Cruzado Traseiro (RCCA)</a:t>
            </a:r>
            <a:b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Ponto Cego (BCA)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A894243-13F3-C403-0D5E-A067075AFFCB}"/>
              </a:ext>
            </a:extLst>
          </p:cNvPr>
          <p:cNvSpPr txBox="1"/>
          <p:nvPr userDrawn="1"/>
        </p:nvSpPr>
        <p:spPr>
          <a:xfrm>
            <a:off x="331769" y="4378426"/>
            <a:ext cx="331377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 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Bateria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ÍON DE LÍTIO - 84,0 kWh (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Long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Range)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Tração                                                             AWD HTRAC® 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Potência combinada (cv)</a:t>
            </a:r>
            <a:r>
              <a:rPr lang="pt-BR" sz="1000" dirty="0"/>
              <a:t>                                 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325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Max. (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nm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)                                                           605</a:t>
            </a:r>
            <a:b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 Autonomia Inmetro (km)                                            374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             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185</a:t>
            </a:r>
            <a:r>
              <a:rPr lang="pt-BR" sz="100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                            5,3</a:t>
            </a:r>
          </a:p>
        </p:txBody>
      </p:sp>
    </p:spTree>
    <p:extLst>
      <p:ext uri="{BB962C8B-B14F-4D97-AF65-F5344CB8AC3E}">
        <p14:creationId xmlns:p14="http://schemas.microsoft.com/office/powerpoint/2010/main" val="168484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FF2DAA9-5CE6-C7C7-E86E-E4B1B8DEB5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478" y="1041273"/>
            <a:ext cx="3828985" cy="42176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8C8A7FA-A7B4-5EBA-B931-6F0A50B8BA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456" y="6456094"/>
            <a:ext cx="4269007" cy="259151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37DF60C-DA0E-26CB-DDAA-524B1B9BC8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6864" y="7007806"/>
            <a:ext cx="1488088" cy="14880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C938391-8382-E1C4-5C1C-37502A5F172C}"/>
              </a:ext>
            </a:extLst>
          </p:cNvPr>
          <p:cNvSpPr txBox="1"/>
          <p:nvPr userDrawn="1"/>
        </p:nvSpPr>
        <p:spPr>
          <a:xfrm>
            <a:off x="3543529" y="4268652"/>
            <a:ext cx="356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1580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1825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4350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2660</a:t>
            </a:r>
          </a:p>
          <a:p>
            <a:pPr algn="l">
              <a:buNone/>
            </a:pP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26E274E-A766-9909-C29B-A6A4FE3D09A6}"/>
              </a:ext>
            </a:extLst>
          </p:cNvPr>
          <p:cNvSpPr txBox="1"/>
          <p:nvPr userDrawn="1"/>
        </p:nvSpPr>
        <p:spPr>
          <a:xfrm>
            <a:off x="3588514" y="2685870"/>
            <a:ext cx="316382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Conectividade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Sistema de Alerta e Frenagem Autônoma (FCA) </a:t>
            </a:r>
            <a:br>
              <a:rPr lang="pt-BR" sz="1000" dirty="0"/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Ponto Cego (BCA)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Assistente de Estacionamento Traseiro (PCA)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Monitoramento de Tráfego Cruzado Traseiro (RCCA)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Controle de Velocidade Adaptativo (SCC)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Assistente de Permanência em Faixa (LKA) e Assistente de Centralização em Faixa (LFA) </a:t>
            </a:r>
            <a:endParaRPr lang="pt-BR" sz="1000" b="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FAB0A3-9890-CD03-8277-149B7617EFF2}"/>
              </a:ext>
            </a:extLst>
          </p:cNvPr>
          <p:cNvSpPr txBox="1"/>
          <p:nvPr userDrawn="1"/>
        </p:nvSpPr>
        <p:spPr>
          <a:xfrm>
            <a:off x="313542" y="2689903"/>
            <a:ext cx="31638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 e inovação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Seis airbags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Freios ABS com EBD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Controle de estabilidade (ESP) e de tração (TCS)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Sistema de Alerta e Frenagem Autônomo (FCA)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Detector de Fadiga (DAW)</a:t>
            </a:r>
            <a:b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Partida do motor por botão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9B0F505-7FAB-C31C-4110-B7BD2A62BAAC}"/>
              </a:ext>
            </a:extLst>
          </p:cNvPr>
          <p:cNvSpPr txBox="1"/>
          <p:nvPr userDrawn="1"/>
        </p:nvSpPr>
        <p:spPr>
          <a:xfrm>
            <a:off x="379225" y="5363943"/>
            <a:ext cx="3164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Disponível nas versões: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Ultimate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e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Signature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22B094A-5E95-A6BD-1653-CB8004E8059F}"/>
              </a:ext>
            </a:extLst>
          </p:cNvPr>
          <p:cNvSpPr txBox="1"/>
          <p:nvPr userDrawn="1"/>
        </p:nvSpPr>
        <p:spPr>
          <a:xfrm>
            <a:off x="454332" y="5712402"/>
            <a:ext cx="364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  <a:t>*verificar ficha técnica de cada versão. </a:t>
            </a:r>
            <a:b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undai Sans Text Pro Regular" panose="020B0504040000000000" pitchFamily="34" charset="-127"/>
                <a:ea typeface="Hyundai Sans Text Pro Regular" panose="020B0504040000000000" pitchFamily="34" charset="-127"/>
                <a:cs typeface="+mn-cs"/>
              </a:rPr>
            </a:br>
            <a:endParaRPr kumimoji="0" lang="pt-B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undai Sans Text Pro Regular" panose="020B0504040000000000" pitchFamily="34" charset="-127"/>
              <a:ea typeface="Hyundai Sans Text Pro Regular" panose="020B0504040000000000" pitchFamily="34" charset="-127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BF2982-CC01-CC1D-0FE1-1A62AF178D02}"/>
              </a:ext>
            </a:extLst>
          </p:cNvPr>
          <p:cNvSpPr txBox="1"/>
          <p:nvPr userDrawn="1"/>
        </p:nvSpPr>
        <p:spPr>
          <a:xfrm>
            <a:off x="313542" y="3958648"/>
            <a:ext cx="331377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 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Motor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Kappa 1.6 GDI HEV (híbrido e gasolina)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Transmissão  Automática de dupla embreagem de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6 marchas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Potência máxima combinada (cv)                           141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máximo combinado (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kgf.m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)                      27,0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             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165</a:t>
            </a:r>
            <a:r>
              <a:rPr lang="pt-BR" sz="100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                          11,2</a:t>
            </a:r>
          </a:p>
        </p:txBody>
      </p:sp>
    </p:spTree>
    <p:extLst>
      <p:ext uri="{BB962C8B-B14F-4D97-AF65-F5344CB8AC3E}">
        <p14:creationId xmlns:p14="http://schemas.microsoft.com/office/powerpoint/2010/main" val="20198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3F6403F0-DB3B-A7D9-1379-FB035055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1096136"/>
            <a:ext cx="2839564" cy="40004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5C7B7776-7D14-9A58-97B2-FF3928FB9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" y="6360604"/>
            <a:ext cx="4366056" cy="2650427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1123A82-3001-E17A-D833-C49AA86AE1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6638" y="6951201"/>
            <a:ext cx="1469232" cy="146923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08FD6FB-F03A-70FB-F04B-EB2BCAB3B145}"/>
              </a:ext>
            </a:extLst>
          </p:cNvPr>
          <p:cNvSpPr txBox="1"/>
          <p:nvPr userDrawn="1"/>
        </p:nvSpPr>
        <p:spPr>
          <a:xfrm>
            <a:off x="3588514" y="4088350"/>
            <a:ext cx="356856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1750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1975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4995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2900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Ocupantes			                            8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DE8F7F-5E8F-9458-C235-44A15DFF1F25}"/>
              </a:ext>
            </a:extLst>
          </p:cNvPr>
          <p:cNvSpPr txBox="1"/>
          <p:nvPr userDrawn="1"/>
        </p:nvSpPr>
        <p:spPr>
          <a:xfrm>
            <a:off x="3588515" y="2601183"/>
            <a:ext cx="27036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Conectividade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Central multimídia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blueNav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  <a:b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Sistema de som premium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Infinity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®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Abertura automática do porta-malas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Sistema Stop &amp; Go de parada e partida automática do motor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Carregador sem fio para smartphones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Smart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</a:t>
            </a:r>
            <a:r>
              <a:rPr lang="pt-BR" sz="1000" b="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Camera</a:t>
            </a: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360º (SVM)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Central multimídia de 12,3"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9261FE-81F3-24B5-053A-3AD3307E57B0}"/>
              </a:ext>
            </a:extLst>
          </p:cNvPr>
          <p:cNvSpPr txBox="1"/>
          <p:nvPr userDrawn="1"/>
        </p:nvSpPr>
        <p:spPr>
          <a:xfrm>
            <a:off x="331769" y="2688005"/>
            <a:ext cx="331377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 e inovação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Sete airbags 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Assistente de partida em rampa (HAC)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Câmera para Monitoramento de Ponto Cego (BVM)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Ajuste manual de altura dos faróis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</a:t>
            </a:r>
            <a:r>
              <a:rPr lang="pt-BR" sz="1000" dirty="0"/>
              <a:t>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Alerta visual de portas e porta-malas abertos </a:t>
            </a:r>
            <a:endParaRPr lang="pt-BR" sz="1000" b="0" i="0" dirty="0">
              <a:solidFill>
                <a:schemeClr val="bg2">
                  <a:lumMod val="10000"/>
                </a:schemeClr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Travamento automático das portas e do porta-malas a 20 km/h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9B0BE7-B6E0-048B-42BA-0639515FC960}"/>
              </a:ext>
            </a:extLst>
          </p:cNvPr>
          <p:cNvSpPr txBox="1"/>
          <p:nvPr userDrawn="1"/>
        </p:nvSpPr>
        <p:spPr>
          <a:xfrm>
            <a:off x="331768" y="5309754"/>
            <a:ext cx="3164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Disponível na versão: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 err="1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Signature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A1933D5-EB99-D10B-1724-2D69E23A61A2}"/>
              </a:ext>
            </a:extLst>
          </p:cNvPr>
          <p:cNvSpPr txBox="1"/>
          <p:nvPr userDrawn="1"/>
        </p:nvSpPr>
        <p:spPr>
          <a:xfrm>
            <a:off x="331769" y="4106156"/>
            <a:ext cx="3313775" cy="120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 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5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Motor                                              V6 Lambda II 3.8 GDI</a:t>
            </a:r>
            <a:endParaRPr lang="pt-BR" sz="1000" b="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Transmissão                      Automática. 8 Velocidades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Potência Max. (cv @ rpm)                295 @ 6.000 rpm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Max. (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kgf.m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@ rpm)           36,2 @ 5.200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                       210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                          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7,7</a:t>
            </a:r>
            <a:endParaRPr lang="pt-BR" sz="1000" b="0" i="0" dirty="0">
              <a:solidFill>
                <a:schemeClr val="bg2">
                  <a:lumMod val="10000"/>
                </a:schemeClr>
              </a:solidFill>
              <a:effectLst/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562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A96CA4F-BC7B-B176-59BD-CB5FDA5449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51" y="1114424"/>
            <a:ext cx="2081449" cy="426321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0EEC028-CB8F-6318-81FE-82845EDDD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41" y="6211518"/>
            <a:ext cx="4477173" cy="272426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49A4C41-6A52-4D66-8B21-005F745DEB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9414" y="6795362"/>
            <a:ext cx="1556576" cy="155657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196452-ED41-A76C-2D94-F5199E0B049D}"/>
              </a:ext>
            </a:extLst>
          </p:cNvPr>
          <p:cNvSpPr txBox="1"/>
          <p:nvPr userDrawn="1"/>
        </p:nvSpPr>
        <p:spPr>
          <a:xfrm>
            <a:off x="3544226" y="3970338"/>
            <a:ext cx="356856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Dimensões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Altura (mm)				    2100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Largura (mm)			                    1740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Comprimento (mm)	                                    4850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Entre-eixos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(mm)			    2430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Ocupantes			                            2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6A9CA2-A890-06C6-8021-17F1C8B4CAED}"/>
              </a:ext>
            </a:extLst>
          </p:cNvPr>
          <p:cNvSpPr txBox="1"/>
          <p:nvPr userDrawn="1"/>
        </p:nvSpPr>
        <p:spPr>
          <a:xfrm>
            <a:off x="350653" y="2770009"/>
            <a:ext cx="270364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Conforto e conveniência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Ar-condicionado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Trava elétrica nas portas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Volante com regulagem de altura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Embreagem hidráulica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Sistema de ventilação com 4 velocidades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Vidros elétricos</a:t>
            </a:r>
          </a:p>
          <a:p>
            <a:pPr algn="l">
              <a:buNone/>
            </a:pPr>
            <a:r>
              <a:rPr lang="pt-BR" sz="10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Direção hidráulica</a:t>
            </a:r>
          </a:p>
          <a:p>
            <a:pPr algn="l">
              <a:buNone/>
            </a:pP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</a:t>
            </a:r>
            <a:r>
              <a:rPr lang="pt-BR" sz="1000" dirty="0"/>
              <a:t> </a:t>
            </a:r>
            <a:r>
              <a:rPr lang="pt-BR" sz="100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Sistema de som com MP3 player, conexão USB, Bluetooth® e cabo auxiliar </a:t>
            </a:r>
            <a:endParaRPr lang="pt-BR" sz="1000" b="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A054E73-DF6E-A0D1-E05B-97F9D6BFB384}"/>
              </a:ext>
            </a:extLst>
          </p:cNvPr>
          <p:cNvSpPr txBox="1"/>
          <p:nvPr userDrawn="1"/>
        </p:nvSpPr>
        <p:spPr>
          <a:xfrm>
            <a:off x="3544226" y="2770009"/>
            <a:ext cx="3313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Segurança</a:t>
            </a:r>
            <a:br>
              <a:rPr lang="pt-BR" sz="120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Airbag frontal duplo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Controle de estabilidade (ESC)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Sinalização de frenagem de emergência (ESS)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Freios traseiros com sensor de carga (LSPV)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Alerta de não utilização do cinto de segurança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Cintos de segurança dianteiros de 3 pontos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0AD813-DF0B-E1A6-B850-49BB5FB1F1C2}"/>
              </a:ext>
            </a:extLst>
          </p:cNvPr>
          <p:cNvSpPr txBox="1"/>
          <p:nvPr userDrawn="1"/>
        </p:nvSpPr>
        <p:spPr>
          <a:xfrm>
            <a:off x="313744" y="4445751"/>
            <a:ext cx="3313775" cy="120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Hyundai Sans Text Pro Bold" panose="020B0804040000000000" pitchFamily="34" charset="-127"/>
                <a:ea typeface="Hyundai Sans Text Pro Bold" panose="020B0804040000000000" pitchFamily="34" charset="-127"/>
              </a:rPr>
              <a:t>Motor/Performance </a:t>
            </a:r>
            <a:br>
              <a:rPr lang="pt-BR" sz="1050" b="0" dirty="0"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</a:br>
            <a:r>
              <a:rPr lang="pt-BR" sz="105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Motor                                                          2.5 TGDI diesel</a:t>
            </a:r>
            <a:endParaRPr lang="pt-BR" sz="1000" b="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dirty="0">
                <a:solidFill>
                  <a:schemeClr val="bg2">
                    <a:lumMod val="10000"/>
                  </a:schemeClr>
                </a:solidFill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Transmissão                              Manual. 6 Velocidades</a:t>
            </a: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Potência Max. (cv @ rpm)                130 @ 3.600 rpm</a:t>
            </a:r>
            <a:endParaRPr lang="pt-BR" sz="1000" dirty="0">
              <a:latin typeface="Hyundai Sans Text Pro Medium" panose="020B0604040000000000" pitchFamily="34" charset="-127"/>
              <a:ea typeface="Hyundai Sans Text Pro Medium" panose="020B0604040000000000" pitchFamily="34" charset="-127"/>
            </a:endParaRPr>
          </a:p>
          <a:p>
            <a:pPr algn="l">
              <a:buNone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Torque Max. (</a:t>
            </a:r>
            <a:r>
              <a:rPr lang="pt-BR" sz="10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kgf.m</a:t>
            </a: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 @ rpm)               26 @ 3.500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Velocidade Max. (km/h)                                              142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chemeClr val="bg2">
                    <a:lumMod val="10000"/>
                  </a:schemeClr>
                </a:solidFill>
                <a:effectLst/>
                <a:latin typeface="Hyundai Sans Text Pro Medium" panose="020B0604040000000000" pitchFamily="34" charset="-127"/>
                <a:ea typeface="Hyundai Sans Text Pro Medium" panose="020B0604040000000000" pitchFamily="34" charset="-127"/>
              </a:rPr>
              <a:t>• Aceleração 0 a 100 km/h (s)                                     21,6 </a:t>
            </a:r>
          </a:p>
        </p:txBody>
      </p:sp>
    </p:spTree>
    <p:extLst>
      <p:ext uri="{BB962C8B-B14F-4D97-AF65-F5344CB8AC3E}">
        <p14:creationId xmlns:p14="http://schemas.microsoft.com/office/powerpoint/2010/main" val="141127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00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21CB87B-CEE1-37A7-95DE-7B49D5373798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E188B7-05E6-2EEA-8A0C-875720F3E2C8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B165FF-2B3D-B3EA-D559-E82A6820F500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59725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12ACE-67F1-E502-CBA2-D14C7B299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4AEDBA3-80AA-9F50-A070-CEFC7EF22D38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8B20F38-99B8-9388-C030-3E94A02C14A5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182F4B-707D-BEA2-C8A5-6A0F4064F9E6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856308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9CC9-2B7D-B352-ADBA-A13C39BC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608FABB-4685-B349-15BE-358CDB34DF48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480CBCD-ED33-57FF-5EF3-AF5CACBF73E4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1C51AA-8797-ED41-3415-ECC6F0394788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75103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A061-ADEA-BE28-8513-C4D346728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2E4D077-58F7-BA19-BB43-3FDA7A0A0737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9D8095-D1D4-267B-D307-249051E89970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BF7C69-0A20-F7D6-2B7D-6D15326F1334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20531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39612-52C1-8D2E-2E9D-E88953E31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77B97F5-A57C-234B-C048-5D34FCB7D9EA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7FD175-E905-4550-E014-BB1B8380E57D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502C6E-4F9D-8816-8BD0-4C03D1EABF52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237814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C97A9-2556-4BC8-7667-4C9E0B79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E3C9FD1-651E-0E52-BCB8-CF92689FB3FD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9B735D-351C-5221-4677-9B91D5C4268A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489009-4C6A-67AB-A983-271581C7C285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19675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671EA-72A3-B8D6-2CEF-31B22885F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9D731F5-6D3E-22B6-4E8B-8D74055A739C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ED1CC37-144D-E664-C170-55BBCFEA50C9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79EF2A-6D14-604F-D363-93ADBC450A9C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1973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07155-6E13-E0B8-D9BC-CC39ECFC6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858AE44-05BE-CBFE-0B20-AC2029AC4AE6}"/>
              </a:ext>
            </a:extLst>
          </p:cNvPr>
          <p:cNvSpPr txBox="1"/>
          <p:nvPr/>
        </p:nvSpPr>
        <p:spPr>
          <a:xfrm>
            <a:off x="629111" y="1402537"/>
            <a:ext cx="110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E2453"/>
                </a:solidFill>
                <a:latin typeface="Hyundai Sans Head Office" panose="020B0504040000000000" pitchFamily="34" charset="0"/>
                <a:ea typeface="Hyundai Sans Head Office" panose="020B0504040000000000" pitchFamily="34" charset="0"/>
              </a:rPr>
              <a:t>A partir 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0BA9B8-A4E0-8527-9BF8-933666BCF3DE}"/>
              </a:ext>
            </a:extLst>
          </p:cNvPr>
          <p:cNvSpPr txBox="1"/>
          <p:nvPr/>
        </p:nvSpPr>
        <p:spPr>
          <a:xfrm>
            <a:off x="1383125" y="1368826"/>
            <a:ext cx="219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R$000.000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29FF1E-1315-2EBC-619C-853974077560}"/>
              </a:ext>
            </a:extLst>
          </p:cNvPr>
          <p:cNvSpPr txBox="1"/>
          <p:nvPr/>
        </p:nvSpPr>
        <p:spPr>
          <a:xfrm>
            <a:off x="3230495" y="1402537"/>
            <a:ext cx="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E2453"/>
                </a:solidFill>
                <a:latin typeface="Hyundai Sans Head Pro Bold" panose="020B0804040000000000" pitchFamily="34" charset="-127"/>
                <a:ea typeface="Hyundai Sans Head Pro Bold" panose="020B0804040000000000" pitchFamily="34" charset="-127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992798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526</TotalTime>
  <Words>64</Words>
  <Application>Microsoft Office PowerPoint</Application>
  <PresentationFormat>Papel A4 (210 x 297 mm)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7" baseType="lpstr">
      <vt:lpstr>Hyundai Sans Text Pro Regular</vt:lpstr>
      <vt:lpstr>Hyundai Sans Head Pro Bold</vt:lpstr>
      <vt:lpstr>Arial</vt:lpstr>
      <vt:lpstr>Roboto Cn</vt:lpstr>
      <vt:lpstr>Hyundai Sans Text Pro Medium</vt:lpstr>
      <vt:lpstr>Hyundai Sans Head Office</vt:lpstr>
      <vt:lpstr>Calibri</vt:lpstr>
      <vt:lpstr>Hyundai Sans Text Pro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MKT GrupoHazul</dc:creator>
  <cp:lastModifiedBy>MKT GrupoHazul</cp:lastModifiedBy>
  <cp:revision>1</cp:revision>
  <dcterms:created xsi:type="dcterms:W3CDTF">2025-07-28T16:32:20Z</dcterms:created>
  <dcterms:modified xsi:type="dcterms:W3CDTF">2025-10-15T15:46:02Z</dcterms:modified>
</cp:coreProperties>
</file>