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9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6858000" cy="9906000" type="A4"/>
  <p:notesSz cx="7099300" cy="10234613"/>
  <p:embeddedFontLst>
    <p:embeddedFont>
      <p:font typeface="Gill Sans MT" panose="020B0502020104020203" pitchFamily="34" charset="0"/>
      <p:regular r:id="rId20"/>
      <p:bold r:id="rId21"/>
      <p:italic r:id="rId22"/>
      <p:boldItalic r:id="rId23"/>
    </p:embeddedFont>
    <p:embeddedFont>
      <p:font typeface="Myriad Pro Light" panose="020B0603030403020204" pitchFamily="34" charset="0"/>
      <p:bold r:id="rId24"/>
      <p:boldItalic r:id="rId25"/>
    </p:embeddedFont>
    <p:embeddedFont>
      <p:font typeface="Roboto Cn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39" d="100"/>
          <a:sy n="39" d="100"/>
        </p:scale>
        <p:origin x="258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9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KT GrupoHazul" userId="316a1c61-d780-4510-a9da-28da01a5148f" providerId="ADAL" clId="{39C090D7-D513-4127-A334-CAD9A46B55AC}"/>
    <pc:docChg chg="undo custSel addSld delSld modSld modMainMaster">
      <pc:chgData name="MKT GrupoHazul" userId="316a1c61-d780-4510-a9da-28da01a5148f" providerId="ADAL" clId="{39C090D7-D513-4127-A334-CAD9A46B55AC}" dt="2025-10-14T13:19:33.896" v="1033" actId="1076"/>
      <pc:docMkLst>
        <pc:docMk/>
      </pc:docMkLst>
      <pc:sldChg chg="addSp modSp mod modClrScheme chgLayout">
        <pc:chgData name="MKT GrupoHazul" userId="316a1c61-d780-4510-a9da-28da01a5148f" providerId="ADAL" clId="{39C090D7-D513-4127-A334-CAD9A46B55AC}" dt="2025-10-14T13:16:54.877" v="971" actId="1036"/>
        <pc:sldMkLst>
          <pc:docMk/>
          <pc:sldMk cId="2136956173" sldId="258"/>
        </pc:sldMkLst>
        <pc:spChg chg="add mod">
          <ac:chgData name="MKT GrupoHazul" userId="316a1c61-d780-4510-a9da-28da01a5148f" providerId="ADAL" clId="{39C090D7-D513-4127-A334-CAD9A46B55AC}" dt="2025-10-14T13:16:54.877" v="971" actId="1036"/>
          <ac:spMkLst>
            <pc:docMk/>
            <pc:sldMk cId="2136956173" sldId="258"/>
            <ac:spMk id="2" creationId="{A4DBE796-6227-EDC7-3F48-35E56978A87C}"/>
          </ac:spMkLst>
        </pc:spChg>
        <pc:spChg chg="add mod">
          <ac:chgData name="MKT GrupoHazul" userId="316a1c61-d780-4510-a9da-28da01a5148f" providerId="ADAL" clId="{39C090D7-D513-4127-A334-CAD9A46B55AC}" dt="2025-10-14T13:16:54.877" v="971" actId="1036"/>
          <ac:spMkLst>
            <pc:docMk/>
            <pc:sldMk cId="2136956173" sldId="258"/>
            <ac:spMk id="3" creationId="{69BF7791-E0A8-53CE-0294-3D63A9BB9557}"/>
          </ac:spMkLst>
        </pc:spChg>
        <pc:spChg chg="add mod">
          <ac:chgData name="MKT GrupoHazul" userId="316a1c61-d780-4510-a9da-28da01a5148f" providerId="ADAL" clId="{39C090D7-D513-4127-A334-CAD9A46B55AC}" dt="2025-10-14T13:16:54.877" v="971" actId="1036"/>
          <ac:spMkLst>
            <pc:docMk/>
            <pc:sldMk cId="2136956173" sldId="258"/>
            <ac:spMk id="4" creationId="{ADB76C0D-159A-FD9B-0B87-9EBFE9ED6F44}"/>
          </ac:spMkLst>
        </pc:spChg>
      </pc:sldChg>
      <pc:sldChg chg="addSp modSp add mod modClrScheme chgLayout">
        <pc:chgData name="MKT GrupoHazul" userId="316a1c61-d780-4510-a9da-28da01a5148f" providerId="ADAL" clId="{39C090D7-D513-4127-A334-CAD9A46B55AC}" dt="2025-10-14T13:17:07.553" v="973"/>
        <pc:sldMkLst>
          <pc:docMk/>
          <pc:sldMk cId="1817490963" sldId="259"/>
        </pc:sldMkLst>
        <pc:spChg chg="add mod">
          <ac:chgData name="MKT GrupoHazul" userId="316a1c61-d780-4510-a9da-28da01a5148f" providerId="ADAL" clId="{39C090D7-D513-4127-A334-CAD9A46B55AC}" dt="2025-10-14T13:16:57.809" v="972"/>
          <ac:spMkLst>
            <pc:docMk/>
            <pc:sldMk cId="1817490963" sldId="259"/>
            <ac:spMk id="2" creationId="{8D65CBF7-F220-4757-8C42-DAF05BBEE8A0}"/>
          </ac:spMkLst>
        </pc:spChg>
        <pc:spChg chg="add mod">
          <ac:chgData name="MKT GrupoHazul" userId="316a1c61-d780-4510-a9da-28da01a5148f" providerId="ADAL" clId="{39C090D7-D513-4127-A334-CAD9A46B55AC}" dt="2025-10-14T13:16:57.809" v="972"/>
          <ac:spMkLst>
            <pc:docMk/>
            <pc:sldMk cId="1817490963" sldId="259"/>
            <ac:spMk id="3" creationId="{767531DD-097F-D44C-38CD-041ADF6D14C5}"/>
          </ac:spMkLst>
        </pc:spChg>
        <pc:spChg chg="add mod">
          <ac:chgData name="MKT GrupoHazul" userId="316a1c61-d780-4510-a9da-28da01a5148f" providerId="ADAL" clId="{39C090D7-D513-4127-A334-CAD9A46B55AC}" dt="2025-10-14T13:16:57.809" v="972"/>
          <ac:spMkLst>
            <pc:docMk/>
            <pc:sldMk cId="1817490963" sldId="259"/>
            <ac:spMk id="4" creationId="{D8634EBA-B645-0DE0-9FE1-40FE6033E9B3}"/>
          </ac:spMkLst>
        </pc:spChg>
        <pc:spChg chg="add mod">
          <ac:chgData name="MKT GrupoHazul" userId="316a1c61-d780-4510-a9da-28da01a5148f" providerId="ADAL" clId="{39C090D7-D513-4127-A334-CAD9A46B55AC}" dt="2025-10-14T13:17:07.553" v="973"/>
          <ac:spMkLst>
            <pc:docMk/>
            <pc:sldMk cId="1817490963" sldId="259"/>
            <ac:spMk id="5" creationId="{DF273164-ACE2-5013-F826-D5D98B763B2C}"/>
          </ac:spMkLst>
        </pc:spChg>
        <pc:spChg chg="add mod">
          <ac:chgData name="MKT GrupoHazul" userId="316a1c61-d780-4510-a9da-28da01a5148f" providerId="ADAL" clId="{39C090D7-D513-4127-A334-CAD9A46B55AC}" dt="2025-10-14T13:17:07.553" v="973"/>
          <ac:spMkLst>
            <pc:docMk/>
            <pc:sldMk cId="1817490963" sldId="259"/>
            <ac:spMk id="6" creationId="{10B9193A-4139-7166-37D9-FBFC17FBA60D}"/>
          </ac:spMkLst>
        </pc:spChg>
        <pc:spChg chg="add mod">
          <ac:chgData name="MKT GrupoHazul" userId="316a1c61-d780-4510-a9da-28da01a5148f" providerId="ADAL" clId="{39C090D7-D513-4127-A334-CAD9A46B55AC}" dt="2025-10-14T13:17:07.553" v="973"/>
          <ac:spMkLst>
            <pc:docMk/>
            <pc:sldMk cId="1817490963" sldId="259"/>
            <ac:spMk id="7" creationId="{38B1FFCB-6A1B-86A5-089D-D2A6370F8DDB}"/>
          </ac:spMkLst>
        </pc:spChg>
      </pc:sldChg>
      <pc:sldChg chg="del">
        <pc:chgData name="MKT GrupoHazul" userId="316a1c61-d780-4510-a9da-28da01a5148f" providerId="ADAL" clId="{39C090D7-D513-4127-A334-CAD9A46B55AC}" dt="2025-10-14T12:23:50.278" v="348" actId="2696"/>
        <pc:sldMkLst>
          <pc:docMk/>
          <pc:sldMk cId="3614286389" sldId="259"/>
        </pc:sldMkLst>
      </pc:sldChg>
      <pc:sldChg chg="addSp modSp add mod modClrScheme chgLayout">
        <pc:chgData name="MKT GrupoHazul" userId="316a1c61-d780-4510-a9da-28da01a5148f" providerId="ADAL" clId="{39C090D7-D513-4127-A334-CAD9A46B55AC}" dt="2025-10-14T13:17:15.121" v="980" actId="1035"/>
        <pc:sldMkLst>
          <pc:docMk/>
          <pc:sldMk cId="1894799316" sldId="260"/>
        </pc:sldMkLst>
        <pc:spChg chg="add mod">
          <ac:chgData name="MKT GrupoHazul" userId="316a1c61-d780-4510-a9da-28da01a5148f" providerId="ADAL" clId="{39C090D7-D513-4127-A334-CAD9A46B55AC}" dt="2025-10-14T13:17:15.121" v="980" actId="1035"/>
          <ac:spMkLst>
            <pc:docMk/>
            <pc:sldMk cId="1894799316" sldId="260"/>
            <ac:spMk id="2" creationId="{476E5BF4-0AC6-128A-6D21-06A3F960E625}"/>
          </ac:spMkLst>
        </pc:spChg>
        <pc:spChg chg="add mod">
          <ac:chgData name="MKT GrupoHazul" userId="316a1c61-d780-4510-a9da-28da01a5148f" providerId="ADAL" clId="{39C090D7-D513-4127-A334-CAD9A46B55AC}" dt="2025-10-14T13:17:15.121" v="980" actId="1035"/>
          <ac:spMkLst>
            <pc:docMk/>
            <pc:sldMk cId="1894799316" sldId="260"/>
            <ac:spMk id="3" creationId="{A9A7F224-1051-939A-6DE6-F53B34BA37AF}"/>
          </ac:spMkLst>
        </pc:spChg>
        <pc:spChg chg="add mod">
          <ac:chgData name="MKT GrupoHazul" userId="316a1c61-d780-4510-a9da-28da01a5148f" providerId="ADAL" clId="{39C090D7-D513-4127-A334-CAD9A46B55AC}" dt="2025-10-14T13:17:15.121" v="980" actId="1035"/>
          <ac:spMkLst>
            <pc:docMk/>
            <pc:sldMk cId="1894799316" sldId="260"/>
            <ac:spMk id="4" creationId="{7329FE94-5049-9ABA-0DE4-C4A14A7E7A1A}"/>
          </ac:spMkLst>
        </pc:spChg>
      </pc:sldChg>
      <pc:sldChg chg="del">
        <pc:chgData name="MKT GrupoHazul" userId="316a1c61-d780-4510-a9da-28da01a5148f" providerId="ADAL" clId="{39C090D7-D513-4127-A334-CAD9A46B55AC}" dt="2025-10-14T12:23:52.410" v="349" actId="2696"/>
        <pc:sldMkLst>
          <pc:docMk/>
          <pc:sldMk cId="2503624760" sldId="260"/>
        </pc:sldMkLst>
      </pc:sldChg>
      <pc:sldChg chg="del">
        <pc:chgData name="MKT GrupoHazul" userId="316a1c61-d780-4510-a9da-28da01a5148f" providerId="ADAL" clId="{39C090D7-D513-4127-A334-CAD9A46B55AC}" dt="2025-10-14T12:23:54.066" v="350" actId="2696"/>
        <pc:sldMkLst>
          <pc:docMk/>
          <pc:sldMk cId="959229503" sldId="261"/>
        </pc:sldMkLst>
      </pc:sldChg>
      <pc:sldChg chg="addSp modSp add mod modClrScheme chgLayout">
        <pc:chgData name="MKT GrupoHazul" userId="316a1c61-d780-4510-a9da-28da01a5148f" providerId="ADAL" clId="{39C090D7-D513-4127-A334-CAD9A46B55AC}" dt="2025-10-14T13:18:09.665" v="1014" actId="1037"/>
        <pc:sldMkLst>
          <pc:docMk/>
          <pc:sldMk cId="2000202590" sldId="261"/>
        </pc:sldMkLst>
        <pc:spChg chg="add mod">
          <ac:chgData name="MKT GrupoHazul" userId="316a1c61-d780-4510-a9da-28da01a5148f" providerId="ADAL" clId="{39C090D7-D513-4127-A334-CAD9A46B55AC}" dt="2025-10-14T13:18:05.047" v="1008" actId="14100"/>
          <ac:spMkLst>
            <pc:docMk/>
            <pc:sldMk cId="2000202590" sldId="261"/>
            <ac:spMk id="2" creationId="{DE7C0E31-A672-15C9-F311-7CA9CE024D79}"/>
          </ac:spMkLst>
        </pc:spChg>
        <pc:spChg chg="add mod">
          <ac:chgData name="MKT GrupoHazul" userId="316a1c61-d780-4510-a9da-28da01a5148f" providerId="ADAL" clId="{39C090D7-D513-4127-A334-CAD9A46B55AC}" dt="2025-10-14T13:18:05.047" v="1008" actId="14100"/>
          <ac:spMkLst>
            <pc:docMk/>
            <pc:sldMk cId="2000202590" sldId="261"/>
            <ac:spMk id="3" creationId="{917F1883-5729-05D1-BE1C-CAE3998D08A8}"/>
          </ac:spMkLst>
        </pc:spChg>
        <pc:spChg chg="add mod">
          <ac:chgData name="MKT GrupoHazul" userId="316a1c61-d780-4510-a9da-28da01a5148f" providerId="ADAL" clId="{39C090D7-D513-4127-A334-CAD9A46B55AC}" dt="2025-10-14T13:18:09.665" v="1014" actId="1037"/>
          <ac:spMkLst>
            <pc:docMk/>
            <pc:sldMk cId="2000202590" sldId="261"/>
            <ac:spMk id="4" creationId="{7D75E27C-110D-265D-619A-A2A1465CD0EB}"/>
          </ac:spMkLst>
        </pc:spChg>
      </pc:sldChg>
      <pc:sldChg chg="addSp modSp add mod modClrScheme chgLayout">
        <pc:chgData name="MKT GrupoHazul" userId="316a1c61-d780-4510-a9da-28da01a5148f" providerId="ADAL" clId="{39C090D7-D513-4127-A334-CAD9A46B55AC}" dt="2025-10-14T13:18:15.862" v="1024" actId="1036"/>
        <pc:sldMkLst>
          <pc:docMk/>
          <pc:sldMk cId="3648929524" sldId="262"/>
        </pc:sldMkLst>
        <pc:spChg chg="add mod">
          <ac:chgData name="MKT GrupoHazul" userId="316a1c61-d780-4510-a9da-28da01a5148f" providerId="ADAL" clId="{39C090D7-D513-4127-A334-CAD9A46B55AC}" dt="2025-10-14T13:18:15.862" v="1024" actId="1036"/>
          <ac:spMkLst>
            <pc:docMk/>
            <pc:sldMk cId="3648929524" sldId="262"/>
            <ac:spMk id="2" creationId="{D4BAEC2D-A285-4718-79D5-297D5D0BC813}"/>
          </ac:spMkLst>
        </pc:spChg>
        <pc:spChg chg="add mod">
          <ac:chgData name="MKT GrupoHazul" userId="316a1c61-d780-4510-a9da-28da01a5148f" providerId="ADAL" clId="{39C090D7-D513-4127-A334-CAD9A46B55AC}" dt="2025-10-14T13:18:15.862" v="1024" actId="1036"/>
          <ac:spMkLst>
            <pc:docMk/>
            <pc:sldMk cId="3648929524" sldId="262"/>
            <ac:spMk id="3" creationId="{B97D6614-EB12-D03B-4C5C-B7C10817DE01}"/>
          </ac:spMkLst>
        </pc:spChg>
        <pc:spChg chg="add mod">
          <ac:chgData name="MKT GrupoHazul" userId="316a1c61-d780-4510-a9da-28da01a5148f" providerId="ADAL" clId="{39C090D7-D513-4127-A334-CAD9A46B55AC}" dt="2025-10-14T13:18:15.862" v="1024" actId="1036"/>
          <ac:spMkLst>
            <pc:docMk/>
            <pc:sldMk cId="3648929524" sldId="262"/>
            <ac:spMk id="4" creationId="{F979FCAC-FD88-4068-C738-61297BA78BC9}"/>
          </ac:spMkLst>
        </pc:spChg>
      </pc:sldChg>
      <pc:sldChg chg="addSp modSp add mod modClrScheme chgLayout">
        <pc:chgData name="MKT GrupoHazul" userId="316a1c61-d780-4510-a9da-28da01a5148f" providerId="ADAL" clId="{39C090D7-D513-4127-A334-CAD9A46B55AC}" dt="2025-10-14T13:17:21.793" v="983"/>
        <pc:sldMkLst>
          <pc:docMk/>
          <pc:sldMk cId="4168595618" sldId="263"/>
        </pc:sldMkLst>
        <pc:spChg chg="add mod">
          <ac:chgData name="MKT GrupoHazul" userId="316a1c61-d780-4510-a9da-28da01a5148f" providerId="ADAL" clId="{39C090D7-D513-4127-A334-CAD9A46B55AC}" dt="2025-10-14T13:17:21.793" v="983"/>
          <ac:spMkLst>
            <pc:docMk/>
            <pc:sldMk cId="4168595618" sldId="263"/>
            <ac:spMk id="2" creationId="{B1AA37ED-30BA-8448-0DE2-8E7A1537EDA7}"/>
          </ac:spMkLst>
        </pc:spChg>
        <pc:spChg chg="add mod">
          <ac:chgData name="MKT GrupoHazul" userId="316a1c61-d780-4510-a9da-28da01a5148f" providerId="ADAL" clId="{39C090D7-D513-4127-A334-CAD9A46B55AC}" dt="2025-10-14T13:17:21.793" v="983"/>
          <ac:spMkLst>
            <pc:docMk/>
            <pc:sldMk cId="4168595618" sldId="263"/>
            <ac:spMk id="3" creationId="{1DE1D513-7095-32B0-3ABC-5546D1BBCA8E}"/>
          </ac:spMkLst>
        </pc:spChg>
        <pc:spChg chg="add mod">
          <ac:chgData name="MKT GrupoHazul" userId="316a1c61-d780-4510-a9da-28da01a5148f" providerId="ADAL" clId="{39C090D7-D513-4127-A334-CAD9A46B55AC}" dt="2025-10-14T13:17:21.793" v="983"/>
          <ac:spMkLst>
            <pc:docMk/>
            <pc:sldMk cId="4168595618" sldId="263"/>
            <ac:spMk id="4" creationId="{CE8B6E68-2341-B42A-85FC-7271B1E2EB48}"/>
          </ac:spMkLst>
        </pc:spChg>
      </pc:sldChg>
      <pc:sldChg chg="addSp modSp add mod modClrScheme chgLayout">
        <pc:chgData name="MKT GrupoHazul" userId="316a1c61-d780-4510-a9da-28da01a5148f" providerId="ADAL" clId="{39C090D7-D513-4127-A334-CAD9A46B55AC}" dt="2025-10-14T13:17:23.468" v="984"/>
        <pc:sldMkLst>
          <pc:docMk/>
          <pc:sldMk cId="1619067798" sldId="264"/>
        </pc:sldMkLst>
        <pc:spChg chg="add mod">
          <ac:chgData name="MKT GrupoHazul" userId="316a1c61-d780-4510-a9da-28da01a5148f" providerId="ADAL" clId="{39C090D7-D513-4127-A334-CAD9A46B55AC}" dt="2025-10-14T13:17:23.468" v="984"/>
          <ac:spMkLst>
            <pc:docMk/>
            <pc:sldMk cId="1619067798" sldId="264"/>
            <ac:spMk id="2" creationId="{D7B8115D-0758-99FA-C6ED-59501D0E4DB5}"/>
          </ac:spMkLst>
        </pc:spChg>
        <pc:spChg chg="add mod">
          <ac:chgData name="MKT GrupoHazul" userId="316a1c61-d780-4510-a9da-28da01a5148f" providerId="ADAL" clId="{39C090D7-D513-4127-A334-CAD9A46B55AC}" dt="2025-10-14T13:17:23.468" v="984"/>
          <ac:spMkLst>
            <pc:docMk/>
            <pc:sldMk cId="1619067798" sldId="264"/>
            <ac:spMk id="3" creationId="{CAE6DEE4-EAC8-E60B-94DD-9C61DC2028F7}"/>
          </ac:spMkLst>
        </pc:spChg>
        <pc:spChg chg="add mod">
          <ac:chgData name="MKT GrupoHazul" userId="316a1c61-d780-4510-a9da-28da01a5148f" providerId="ADAL" clId="{39C090D7-D513-4127-A334-CAD9A46B55AC}" dt="2025-10-14T13:17:23.468" v="984"/>
          <ac:spMkLst>
            <pc:docMk/>
            <pc:sldMk cId="1619067798" sldId="264"/>
            <ac:spMk id="4" creationId="{B5640DD4-8768-0BDE-409D-B100D46304E3}"/>
          </ac:spMkLst>
        </pc:spChg>
      </pc:sldChg>
      <pc:sldChg chg="addSp modSp add mod modClrScheme chgLayout">
        <pc:chgData name="MKT GrupoHazul" userId="316a1c61-d780-4510-a9da-28da01a5148f" providerId="ADAL" clId="{39C090D7-D513-4127-A334-CAD9A46B55AC}" dt="2025-10-14T13:17:25.148" v="985"/>
        <pc:sldMkLst>
          <pc:docMk/>
          <pc:sldMk cId="1778124173" sldId="265"/>
        </pc:sldMkLst>
        <pc:spChg chg="add mod">
          <ac:chgData name="MKT GrupoHazul" userId="316a1c61-d780-4510-a9da-28da01a5148f" providerId="ADAL" clId="{39C090D7-D513-4127-A334-CAD9A46B55AC}" dt="2025-10-14T13:17:25.148" v="985"/>
          <ac:spMkLst>
            <pc:docMk/>
            <pc:sldMk cId="1778124173" sldId="265"/>
            <ac:spMk id="2" creationId="{A2EE634C-161B-CDED-7F78-BB00611547E4}"/>
          </ac:spMkLst>
        </pc:spChg>
        <pc:spChg chg="add mod">
          <ac:chgData name="MKT GrupoHazul" userId="316a1c61-d780-4510-a9da-28da01a5148f" providerId="ADAL" clId="{39C090D7-D513-4127-A334-CAD9A46B55AC}" dt="2025-10-14T13:17:25.148" v="985"/>
          <ac:spMkLst>
            <pc:docMk/>
            <pc:sldMk cId="1778124173" sldId="265"/>
            <ac:spMk id="3" creationId="{2398C246-69EE-4DAE-6E1D-BD8EE6928AE4}"/>
          </ac:spMkLst>
        </pc:spChg>
        <pc:spChg chg="add mod">
          <ac:chgData name="MKT GrupoHazul" userId="316a1c61-d780-4510-a9da-28da01a5148f" providerId="ADAL" clId="{39C090D7-D513-4127-A334-CAD9A46B55AC}" dt="2025-10-14T13:17:25.148" v="985"/>
          <ac:spMkLst>
            <pc:docMk/>
            <pc:sldMk cId="1778124173" sldId="265"/>
            <ac:spMk id="4" creationId="{191FE23A-696A-D51F-DD33-5D5CA27C2EA9}"/>
          </ac:spMkLst>
        </pc:spChg>
      </pc:sldChg>
      <pc:sldChg chg="addSp modSp add mod modClrScheme chgLayout">
        <pc:chgData name="MKT GrupoHazul" userId="316a1c61-d780-4510-a9da-28da01a5148f" providerId="ADAL" clId="{39C090D7-D513-4127-A334-CAD9A46B55AC}" dt="2025-10-14T13:17:26.569" v="986"/>
        <pc:sldMkLst>
          <pc:docMk/>
          <pc:sldMk cId="1384582331" sldId="266"/>
        </pc:sldMkLst>
        <pc:spChg chg="add mod">
          <ac:chgData name="MKT GrupoHazul" userId="316a1c61-d780-4510-a9da-28da01a5148f" providerId="ADAL" clId="{39C090D7-D513-4127-A334-CAD9A46B55AC}" dt="2025-10-14T13:17:26.569" v="986"/>
          <ac:spMkLst>
            <pc:docMk/>
            <pc:sldMk cId="1384582331" sldId="266"/>
            <ac:spMk id="2" creationId="{0D5A273B-5B2B-35BE-8583-071CBCE9B38E}"/>
          </ac:spMkLst>
        </pc:spChg>
        <pc:spChg chg="add mod">
          <ac:chgData name="MKT GrupoHazul" userId="316a1c61-d780-4510-a9da-28da01a5148f" providerId="ADAL" clId="{39C090D7-D513-4127-A334-CAD9A46B55AC}" dt="2025-10-14T13:17:26.569" v="986"/>
          <ac:spMkLst>
            <pc:docMk/>
            <pc:sldMk cId="1384582331" sldId="266"/>
            <ac:spMk id="3" creationId="{010007D1-2524-8E8B-F54B-AA8FE5B566BF}"/>
          </ac:spMkLst>
        </pc:spChg>
        <pc:spChg chg="add mod">
          <ac:chgData name="MKT GrupoHazul" userId="316a1c61-d780-4510-a9da-28da01a5148f" providerId="ADAL" clId="{39C090D7-D513-4127-A334-CAD9A46B55AC}" dt="2025-10-14T13:17:26.569" v="986"/>
          <ac:spMkLst>
            <pc:docMk/>
            <pc:sldMk cId="1384582331" sldId="266"/>
            <ac:spMk id="4" creationId="{E3A41C08-5897-3395-CBE0-B791FD7DAC53}"/>
          </ac:spMkLst>
        </pc:spChg>
      </pc:sldChg>
      <pc:sldChg chg="addSp modSp add mod chgLayout">
        <pc:chgData name="MKT GrupoHazul" userId="316a1c61-d780-4510-a9da-28da01a5148f" providerId="ADAL" clId="{39C090D7-D513-4127-A334-CAD9A46B55AC}" dt="2025-10-14T13:17:28.011" v="987"/>
        <pc:sldMkLst>
          <pc:docMk/>
          <pc:sldMk cId="3633297031" sldId="267"/>
        </pc:sldMkLst>
        <pc:spChg chg="add mod">
          <ac:chgData name="MKT GrupoHazul" userId="316a1c61-d780-4510-a9da-28da01a5148f" providerId="ADAL" clId="{39C090D7-D513-4127-A334-CAD9A46B55AC}" dt="2025-10-14T13:17:28.011" v="987"/>
          <ac:spMkLst>
            <pc:docMk/>
            <pc:sldMk cId="3633297031" sldId="267"/>
            <ac:spMk id="2" creationId="{BCB6274D-2507-80FC-D06C-93BEA0B5AA61}"/>
          </ac:spMkLst>
        </pc:spChg>
        <pc:spChg chg="add mod">
          <ac:chgData name="MKT GrupoHazul" userId="316a1c61-d780-4510-a9da-28da01a5148f" providerId="ADAL" clId="{39C090D7-D513-4127-A334-CAD9A46B55AC}" dt="2025-10-14T13:17:28.011" v="987"/>
          <ac:spMkLst>
            <pc:docMk/>
            <pc:sldMk cId="3633297031" sldId="267"/>
            <ac:spMk id="3" creationId="{3D954D1B-2781-6744-EB2C-DC425F1F2E02}"/>
          </ac:spMkLst>
        </pc:spChg>
        <pc:spChg chg="add mod">
          <ac:chgData name="MKT GrupoHazul" userId="316a1c61-d780-4510-a9da-28da01a5148f" providerId="ADAL" clId="{39C090D7-D513-4127-A334-CAD9A46B55AC}" dt="2025-10-14T13:17:28.011" v="987"/>
          <ac:spMkLst>
            <pc:docMk/>
            <pc:sldMk cId="3633297031" sldId="267"/>
            <ac:spMk id="4" creationId="{2ABC6E4A-8A8F-2A37-17BE-035C02FA4257}"/>
          </ac:spMkLst>
        </pc:spChg>
      </pc:sldChg>
      <pc:sldChg chg="addSp modSp add mod modClrScheme chgLayout">
        <pc:chgData name="MKT GrupoHazul" userId="316a1c61-d780-4510-a9da-28da01a5148f" providerId="ADAL" clId="{39C090D7-D513-4127-A334-CAD9A46B55AC}" dt="2025-10-14T13:17:29.297" v="988"/>
        <pc:sldMkLst>
          <pc:docMk/>
          <pc:sldMk cId="2188014980" sldId="268"/>
        </pc:sldMkLst>
        <pc:spChg chg="add mod">
          <ac:chgData name="MKT GrupoHazul" userId="316a1c61-d780-4510-a9da-28da01a5148f" providerId="ADAL" clId="{39C090D7-D513-4127-A334-CAD9A46B55AC}" dt="2025-10-14T13:17:29.297" v="988"/>
          <ac:spMkLst>
            <pc:docMk/>
            <pc:sldMk cId="2188014980" sldId="268"/>
            <ac:spMk id="2" creationId="{EBE4321D-C0FE-DFF5-02E6-F88E7F3D5697}"/>
          </ac:spMkLst>
        </pc:spChg>
        <pc:spChg chg="add mod">
          <ac:chgData name="MKT GrupoHazul" userId="316a1c61-d780-4510-a9da-28da01a5148f" providerId="ADAL" clId="{39C090D7-D513-4127-A334-CAD9A46B55AC}" dt="2025-10-14T13:17:29.297" v="988"/>
          <ac:spMkLst>
            <pc:docMk/>
            <pc:sldMk cId="2188014980" sldId="268"/>
            <ac:spMk id="3" creationId="{AC81F51F-D527-CE4F-AC07-85D71B1D46E5}"/>
          </ac:spMkLst>
        </pc:spChg>
        <pc:spChg chg="add mod">
          <ac:chgData name="MKT GrupoHazul" userId="316a1c61-d780-4510-a9da-28da01a5148f" providerId="ADAL" clId="{39C090D7-D513-4127-A334-CAD9A46B55AC}" dt="2025-10-14T13:17:29.297" v="988"/>
          <ac:spMkLst>
            <pc:docMk/>
            <pc:sldMk cId="2188014980" sldId="268"/>
            <ac:spMk id="4" creationId="{6B625972-D68A-B5F2-FD1A-0DA3B84779C4}"/>
          </ac:spMkLst>
        </pc:spChg>
      </pc:sldChg>
      <pc:sldChg chg="addSp modSp add mod modClrScheme chgLayout">
        <pc:chgData name="MKT GrupoHazul" userId="316a1c61-d780-4510-a9da-28da01a5148f" providerId="ADAL" clId="{39C090D7-D513-4127-A334-CAD9A46B55AC}" dt="2025-10-14T13:17:30.637" v="989"/>
        <pc:sldMkLst>
          <pc:docMk/>
          <pc:sldMk cId="4185941136" sldId="269"/>
        </pc:sldMkLst>
        <pc:spChg chg="add mod">
          <ac:chgData name="MKT GrupoHazul" userId="316a1c61-d780-4510-a9da-28da01a5148f" providerId="ADAL" clId="{39C090D7-D513-4127-A334-CAD9A46B55AC}" dt="2025-10-14T13:17:30.637" v="989"/>
          <ac:spMkLst>
            <pc:docMk/>
            <pc:sldMk cId="4185941136" sldId="269"/>
            <ac:spMk id="2" creationId="{738F5144-62D6-B7DD-D97A-CB6E40271603}"/>
          </ac:spMkLst>
        </pc:spChg>
        <pc:spChg chg="add mod">
          <ac:chgData name="MKT GrupoHazul" userId="316a1c61-d780-4510-a9da-28da01a5148f" providerId="ADAL" clId="{39C090D7-D513-4127-A334-CAD9A46B55AC}" dt="2025-10-14T13:17:30.637" v="989"/>
          <ac:spMkLst>
            <pc:docMk/>
            <pc:sldMk cId="4185941136" sldId="269"/>
            <ac:spMk id="3" creationId="{4C507C57-CA93-F747-436D-4113C1F94DF2}"/>
          </ac:spMkLst>
        </pc:spChg>
        <pc:spChg chg="add mod">
          <ac:chgData name="MKT GrupoHazul" userId="316a1c61-d780-4510-a9da-28da01a5148f" providerId="ADAL" clId="{39C090D7-D513-4127-A334-CAD9A46B55AC}" dt="2025-10-14T13:17:30.637" v="989"/>
          <ac:spMkLst>
            <pc:docMk/>
            <pc:sldMk cId="4185941136" sldId="269"/>
            <ac:spMk id="4" creationId="{805FE951-5FC6-F927-4545-8CACBF20ACC5}"/>
          </ac:spMkLst>
        </pc:spChg>
      </pc:sldChg>
      <pc:sldChg chg="addSp modSp add mod modClrScheme chgLayout">
        <pc:chgData name="MKT GrupoHazul" userId="316a1c61-d780-4510-a9da-28da01a5148f" providerId="ADAL" clId="{39C090D7-D513-4127-A334-CAD9A46B55AC}" dt="2025-10-14T13:17:32.399" v="990"/>
        <pc:sldMkLst>
          <pc:docMk/>
          <pc:sldMk cId="1464532630" sldId="270"/>
        </pc:sldMkLst>
        <pc:spChg chg="add mod">
          <ac:chgData name="MKT GrupoHazul" userId="316a1c61-d780-4510-a9da-28da01a5148f" providerId="ADAL" clId="{39C090D7-D513-4127-A334-CAD9A46B55AC}" dt="2025-10-14T13:17:32.399" v="990"/>
          <ac:spMkLst>
            <pc:docMk/>
            <pc:sldMk cId="1464532630" sldId="270"/>
            <ac:spMk id="2" creationId="{2D9B4F09-8737-F85D-95AF-D99BB967D7E2}"/>
          </ac:spMkLst>
        </pc:spChg>
        <pc:spChg chg="add mod">
          <ac:chgData name="MKT GrupoHazul" userId="316a1c61-d780-4510-a9da-28da01a5148f" providerId="ADAL" clId="{39C090D7-D513-4127-A334-CAD9A46B55AC}" dt="2025-10-14T13:17:32.399" v="990"/>
          <ac:spMkLst>
            <pc:docMk/>
            <pc:sldMk cId="1464532630" sldId="270"/>
            <ac:spMk id="3" creationId="{B1957927-D0EA-E420-24C5-BE56BFD1DD40}"/>
          </ac:spMkLst>
        </pc:spChg>
        <pc:spChg chg="add mod">
          <ac:chgData name="MKT GrupoHazul" userId="316a1c61-d780-4510-a9da-28da01a5148f" providerId="ADAL" clId="{39C090D7-D513-4127-A334-CAD9A46B55AC}" dt="2025-10-14T13:17:32.399" v="990"/>
          <ac:spMkLst>
            <pc:docMk/>
            <pc:sldMk cId="1464532630" sldId="270"/>
            <ac:spMk id="4" creationId="{4A0B43C5-6AE4-4D08-8A0A-D5524262E5C1}"/>
          </ac:spMkLst>
        </pc:spChg>
      </pc:sldChg>
      <pc:sldChg chg="addSp modSp add mod modClrScheme chgLayout">
        <pc:chgData name="MKT GrupoHazul" userId="316a1c61-d780-4510-a9da-28da01a5148f" providerId="ADAL" clId="{39C090D7-D513-4127-A334-CAD9A46B55AC}" dt="2025-10-14T13:17:34.635" v="991"/>
        <pc:sldMkLst>
          <pc:docMk/>
          <pc:sldMk cId="136491430" sldId="271"/>
        </pc:sldMkLst>
        <pc:spChg chg="add mod">
          <ac:chgData name="MKT GrupoHazul" userId="316a1c61-d780-4510-a9da-28da01a5148f" providerId="ADAL" clId="{39C090D7-D513-4127-A334-CAD9A46B55AC}" dt="2025-10-14T13:17:34.635" v="991"/>
          <ac:spMkLst>
            <pc:docMk/>
            <pc:sldMk cId="136491430" sldId="271"/>
            <ac:spMk id="2" creationId="{DFDCEE94-5D8C-3615-EBA7-C9ED4C61506E}"/>
          </ac:spMkLst>
        </pc:spChg>
        <pc:spChg chg="add mod">
          <ac:chgData name="MKT GrupoHazul" userId="316a1c61-d780-4510-a9da-28da01a5148f" providerId="ADAL" clId="{39C090D7-D513-4127-A334-CAD9A46B55AC}" dt="2025-10-14T13:17:34.635" v="991"/>
          <ac:spMkLst>
            <pc:docMk/>
            <pc:sldMk cId="136491430" sldId="271"/>
            <ac:spMk id="3" creationId="{11DBF69D-D5C0-6F20-BE21-D8F70C411C3C}"/>
          </ac:spMkLst>
        </pc:spChg>
        <pc:spChg chg="add mod">
          <ac:chgData name="MKT GrupoHazul" userId="316a1c61-d780-4510-a9da-28da01a5148f" providerId="ADAL" clId="{39C090D7-D513-4127-A334-CAD9A46B55AC}" dt="2025-10-14T13:17:34.635" v="991"/>
          <ac:spMkLst>
            <pc:docMk/>
            <pc:sldMk cId="136491430" sldId="271"/>
            <ac:spMk id="4" creationId="{6492E3E6-7B25-2A12-2B46-987537100877}"/>
          </ac:spMkLst>
        </pc:spChg>
      </pc:sldChg>
      <pc:sldChg chg="addSp modSp add mod modClrScheme chgLayout">
        <pc:chgData name="MKT GrupoHazul" userId="316a1c61-d780-4510-a9da-28da01a5148f" providerId="ADAL" clId="{39C090D7-D513-4127-A334-CAD9A46B55AC}" dt="2025-10-14T13:17:36.215" v="992"/>
        <pc:sldMkLst>
          <pc:docMk/>
          <pc:sldMk cId="3884200251" sldId="272"/>
        </pc:sldMkLst>
        <pc:spChg chg="add mod">
          <ac:chgData name="MKT GrupoHazul" userId="316a1c61-d780-4510-a9da-28da01a5148f" providerId="ADAL" clId="{39C090D7-D513-4127-A334-CAD9A46B55AC}" dt="2025-10-14T13:17:36.215" v="992"/>
          <ac:spMkLst>
            <pc:docMk/>
            <pc:sldMk cId="3884200251" sldId="272"/>
            <ac:spMk id="2" creationId="{9F97B454-A5EF-4125-A9E6-A2A2F8E6A668}"/>
          </ac:spMkLst>
        </pc:spChg>
        <pc:spChg chg="add mod">
          <ac:chgData name="MKT GrupoHazul" userId="316a1c61-d780-4510-a9da-28da01a5148f" providerId="ADAL" clId="{39C090D7-D513-4127-A334-CAD9A46B55AC}" dt="2025-10-14T13:17:36.215" v="992"/>
          <ac:spMkLst>
            <pc:docMk/>
            <pc:sldMk cId="3884200251" sldId="272"/>
            <ac:spMk id="3" creationId="{716D09F3-6BD9-F63C-57C9-79C27FA5474C}"/>
          </ac:spMkLst>
        </pc:spChg>
        <pc:spChg chg="add mod">
          <ac:chgData name="MKT GrupoHazul" userId="316a1c61-d780-4510-a9da-28da01a5148f" providerId="ADAL" clId="{39C090D7-D513-4127-A334-CAD9A46B55AC}" dt="2025-10-14T13:17:36.215" v="992"/>
          <ac:spMkLst>
            <pc:docMk/>
            <pc:sldMk cId="3884200251" sldId="272"/>
            <ac:spMk id="4" creationId="{54609C56-CDD7-CB04-D1B2-BE80D8179E4B}"/>
          </ac:spMkLst>
        </pc:spChg>
      </pc:sldChg>
      <pc:sldChg chg="addSp modSp add mod modClrScheme chgLayout">
        <pc:chgData name="MKT GrupoHazul" userId="316a1c61-d780-4510-a9da-28da01a5148f" providerId="ADAL" clId="{39C090D7-D513-4127-A334-CAD9A46B55AC}" dt="2025-10-14T13:17:38.558" v="993"/>
        <pc:sldMkLst>
          <pc:docMk/>
          <pc:sldMk cId="3556794619" sldId="273"/>
        </pc:sldMkLst>
        <pc:spChg chg="add mod">
          <ac:chgData name="MKT GrupoHazul" userId="316a1c61-d780-4510-a9da-28da01a5148f" providerId="ADAL" clId="{39C090D7-D513-4127-A334-CAD9A46B55AC}" dt="2025-10-14T13:17:38.558" v="993"/>
          <ac:spMkLst>
            <pc:docMk/>
            <pc:sldMk cId="3556794619" sldId="273"/>
            <ac:spMk id="2" creationId="{3A932193-88B2-466C-A729-572E3612EEF5}"/>
          </ac:spMkLst>
        </pc:spChg>
        <pc:spChg chg="add mod">
          <ac:chgData name="MKT GrupoHazul" userId="316a1c61-d780-4510-a9da-28da01a5148f" providerId="ADAL" clId="{39C090D7-D513-4127-A334-CAD9A46B55AC}" dt="2025-10-14T13:17:38.558" v="993"/>
          <ac:spMkLst>
            <pc:docMk/>
            <pc:sldMk cId="3556794619" sldId="273"/>
            <ac:spMk id="3" creationId="{FA8C0156-BD2D-5EF7-5D75-7500B699DB51}"/>
          </ac:spMkLst>
        </pc:spChg>
        <pc:spChg chg="add mod">
          <ac:chgData name="MKT GrupoHazul" userId="316a1c61-d780-4510-a9da-28da01a5148f" providerId="ADAL" clId="{39C090D7-D513-4127-A334-CAD9A46B55AC}" dt="2025-10-14T13:17:38.558" v="993"/>
          <ac:spMkLst>
            <pc:docMk/>
            <pc:sldMk cId="3556794619" sldId="273"/>
            <ac:spMk id="4" creationId="{A374E97F-861F-1929-EBA4-511D4A55E033}"/>
          </ac:spMkLst>
        </pc:spChg>
      </pc:sldChg>
      <pc:sldChg chg="addSp modSp add mod modClrScheme chgLayout">
        <pc:chgData name="MKT GrupoHazul" userId="316a1c61-d780-4510-a9da-28da01a5148f" providerId="ADAL" clId="{39C090D7-D513-4127-A334-CAD9A46B55AC}" dt="2025-10-14T13:17:39.278" v="994"/>
        <pc:sldMkLst>
          <pc:docMk/>
          <pc:sldMk cId="608168868" sldId="274"/>
        </pc:sldMkLst>
        <pc:spChg chg="add mod">
          <ac:chgData name="MKT GrupoHazul" userId="316a1c61-d780-4510-a9da-28da01a5148f" providerId="ADAL" clId="{39C090D7-D513-4127-A334-CAD9A46B55AC}" dt="2025-10-14T13:17:39.278" v="994"/>
          <ac:spMkLst>
            <pc:docMk/>
            <pc:sldMk cId="608168868" sldId="274"/>
            <ac:spMk id="2" creationId="{00BE621B-545C-AC92-FFD2-607C3D1262A6}"/>
          </ac:spMkLst>
        </pc:spChg>
        <pc:spChg chg="add mod">
          <ac:chgData name="MKT GrupoHazul" userId="316a1c61-d780-4510-a9da-28da01a5148f" providerId="ADAL" clId="{39C090D7-D513-4127-A334-CAD9A46B55AC}" dt="2025-10-14T13:17:39.278" v="994"/>
          <ac:spMkLst>
            <pc:docMk/>
            <pc:sldMk cId="608168868" sldId="274"/>
            <ac:spMk id="3" creationId="{C3C3F9AD-B9BC-20BF-D5E2-C4B573B50B60}"/>
          </ac:spMkLst>
        </pc:spChg>
        <pc:spChg chg="add mod">
          <ac:chgData name="MKT GrupoHazul" userId="316a1c61-d780-4510-a9da-28da01a5148f" providerId="ADAL" clId="{39C090D7-D513-4127-A334-CAD9A46B55AC}" dt="2025-10-14T13:17:39.278" v="994"/>
          <ac:spMkLst>
            <pc:docMk/>
            <pc:sldMk cId="608168868" sldId="274"/>
            <ac:spMk id="4" creationId="{8D300FAD-4393-4A2C-5F2B-8DC36358BDBA}"/>
          </ac:spMkLst>
        </pc:spChg>
      </pc:sldChg>
      <pc:sldMasterChg chg="addSldLayout modSldLayout">
        <pc:chgData name="MKT GrupoHazul" userId="316a1c61-d780-4510-a9da-28da01a5148f" providerId="ADAL" clId="{39C090D7-D513-4127-A334-CAD9A46B55AC}" dt="2025-10-14T13:19:33.896" v="1033" actId="1076"/>
        <pc:sldMasterMkLst>
          <pc:docMk/>
          <pc:sldMasterMk cId="2670414671" sldId="2147483660"/>
        </pc:sldMasterMkLst>
        <pc:sldLayoutChg chg="addSp delSp modSp mod">
          <pc:chgData name="MKT GrupoHazul" userId="316a1c61-d780-4510-a9da-28da01a5148f" providerId="ADAL" clId="{39C090D7-D513-4127-A334-CAD9A46B55AC}" dt="2025-10-14T12:44:24.377" v="755" actId="1037"/>
          <pc:sldLayoutMkLst>
            <pc:docMk/>
            <pc:sldMasterMk cId="2670414671" sldId="2147483660"/>
            <pc:sldLayoutMk cId="819921829" sldId="2147483667"/>
          </pc:sldLayoutMkLst>
          <pc:spChg chg="add mod">
            <ac:chgData name="MKT GrupoHazul" userId="316a1c61-d780-4510-a9da-28da01a5148f" providerId="ADAL" clId="{39C090D7-D513-4127-A334-CAD9A46B55AC}" dt="2025-10-14T12:44:24.377" v="755" actId="1037"/>
            <ac:spMkLst>
              <pc:docMk/>
              <pc:sldMasterMk cId="2670414671" sldId="2147483660"/>
              <pc:sldLayoutMk cId="819921829" sldId="2147483667"/>
              <ac:spMk id="3" creationId="{8A11F3CF-5843-C2A0-BEEF-7937C212044A}"/>
            </ac:spMkLst>
          </pc:spChg>
          <pc:spChg chg="add mod">
            <ac:chgData name="MKT GrupoHazul" userId="316a1c61-d780-4510-a9da-28da01a5148f" providerId="ADAL" clId="{39C090D7-D513-4127-A334-CAD9A46B55AC}" dt="2025-10-14T12:44:24.377" v="755" actId="1037"/>
            <ac:spMkLst>
              <pc:docMk/>
              <pc:sldMasterMk cId="2670414671" sldId="2147483660"/>
              <pc:sldLayoutMk cId="819921829" sldId="2147483667"/>
              <ac:spMk id="4" creationId="{6139EA0A-5223-3490-6EC3-AC2934E881CC}"/>
            </ac:spMkLst>
          </pc:spChg>
          <pc:picChg chg="add mod">
            <ac:chgData name="MKT GrupoHazul" userId="316a1c61-d780-4510-a9da-28da01a5148f" providerId="ADAL" clId="{39C090D7-D513-4127-A334-CAD9A46B55AC}" dt="2025-10-14T12:44:24.377" v="755" actId="1037"/>
            <ac:picMkLst>
              <pc:docMk/>
              <pc:sldMasterMk cId="2670414671" sldId="2147483660"/>
              <pc:sldLayoutMk cId="819921829" sldId="2147483667"/>
              <ac:picMk id="2" creationId="{517C6239-F814-9DA4-82A6-17AA7FD98B42}"/>
            </ac:picMkLst>
          </pc:picChg>
          <pc:picChg chg="del">
            <ac:chgData name="MKT GrupoHazul" userId="316a1c61-d780-4510-a9da-28da01a5148f" providerId="ADAL" clId="{39C090D7-D513-4127-A334-CAD9A46B55AC}" dt="2025-10-14T12:38:21.196" v="456" actId="478"/>
            <ac:picMkLst>
              <pc:docMk/>
              <pc:sldMasterMk cId="2670414671" sldId="2147483660"/>
              <pc:sldLayoutMk cId="819921829" sldId="2147483667"/>
              <ac:picMk id="8" creationId="{232C3FDE-D3A5-F253-2F5D-C9F6F19D278D}"/>
            </ac:picMkLst>
          </pc:picChg>
          <pc:picChg chg="mod">
            <ac:chgData name="MKT GrupoHazul" userId="316a1c61-d780-4510-a9da-28da01a5148f" providerId="ADAL" clId="{39C090D7-D513-4127-A334-CAD9A46B55AC}" dt="2025-10-14T12:44:12.296" v="735" actId="1076"/>
            <ac:picMkLst>
              <pc:docMk/>
              <pc:sldMasterMk cId="2670414671" sldId="2147483660"/>
              <pc:sldLayoutMk cId="819921829" sldId="2147483667"/>
              <ac:picMk id="10" creationId="{58926FAA-3F0D-02DE-F7DE-128E63C07920}"/>
            </ac:picMkLst>
          </pc:picChg>
          <pc:picChg chg="mod">
            <ac:chgData name="MKT GrupoHazul" userId="316a1c61-d780-4510-a9da-28da01a5148f" providerId="ADAL" clId="{39C090D7-D513-4127-A334-CAD9A46B55AC}" dt="2025-10-14T12:44:08.255" v="733" actId="1076"/>
            <ac:picMkLst>
              <pc:docMk/>
              <pc:sldMasterMk cId="2670414671" sldId="2147483660"/>
              <pc:sldLayoutMk cId="819921829" sldId="2147483667"/>
              <ac:picMk id="12" creationId="{AC4BAB89-A51A-75A8-FDCA-70CA674B731E}"/>
            </ac:picMkLst>
          </pc:picChg>
        </pc:sldLayoutChg>
        <pc:sldLayoutChg chg="addSp delSp modSp mod">
          <pc:chgData name="MKT GrupoHazul" userId="316a1c61-d780-4510-a9da-28da01a5148f" providerId="ADAL" clId="{39C090D7-D513-4127-A334-CAD9A46B55AC}" dt="2025-10-14T13:19:33.896" v="1033" actId="1076"/>
          <pc:sldLayoutMkLst>
            <pc:docMk/>
            <pc:sldMasterMk cId="2670414671" sldId="2147483660"/>
            <pc:sldLayoutMk cId="4087779125" sldId="2147483668"/>
          </pc:sldLayoutMkLst>
          <pc:spChg chg="add mod">
            <ac:chgData name="MKT GrupoHazul" userId="316a1c61-d780-4510-a9da-28da01a5148f" providerId="ADAL" clId="{39C090D7-D513-4127-A334-CAD9A46B55AC}" dt="2025-10-14T12:43:54.364" v="728" actId="1037"/>
            <ac:spMkLst>
              <pc:docMk/>
              <pc:sldMasterMk cId="2670414671" sldId="2147483660"/>
              <pc:sldLayoutMk cId="4087779125" sldId="2147483668"/>
              <ac:spMk id="4" creationId="{655023CC-F97B-4633-3A04-90385BC959B1}"/>
            </ac:spMkLst>
          </pc:spChg>
          <pc:spChg chg="add mod">
            <ac:chgData name="MKT GrupoHazul" userId="316a1c61-d780-4510-a9da-28da01a5148f" providerId="ADAL" clId="{39C090D7-D513-4127-A334-CAD9A46B55AC}" dt="2025-10-14T12:43:54.364" v="728" actId="1037"/>
            <ac:spMkLst>
              <pc:docMk/>
              <pc:sldMasterMk cId="2670414671" sldId="2147483660"/>
              <pc:sldLayoutMk cId="4087779125" sldId="2147483668"/>
              <ac:spMk id="5" creationId="{1D884CC8-233B-1A6C-FB5C-54ED71E27709}"/>
            </ac:spMkLst>
          </pc:spChg>
          <pc:picChg chg="add mod">
            <ac:chgData name="MKT GrupoHazul" userId="316a1c61-d780-4510-a9da-28da01a5148f" providerId="ADAL" clId="{39C090D7-D513-4127-A334-CAD9A46B55AC}" dt="2025-10-14T12:43:54.364" v="728" actId="1037"/>
            <ac:picMkLst>
              <pc:docMk/>
              <pc:sldMasterMk cId="2670414671" sldId="2147483660"/>
              <pc:sldLayoutMk cId="4087779125" sldId="2147483668"/>
              <ac:picMk id="2" creationId="{38621006-4ACB-F4DF-F119-F99143031713}"/>
            </ac:picMkLst>
          </pc:picChg>
          <pc:picChg chg="del">
            <ac:chgData name="MKT GrupoHazul" userId="316a1c61-d780-4510-a9da-28da01a5148f" providerId="ADAL" clId="{39C090D7-D513-4127-A334-CAD9A46B55AC}" dt="2025-10-14T13:18:45.728" v="1025" actId="478"/>
            <ac:picMkLst>
              <pc:docMk/>
              <pc:sldMasterMk cId="2670414671" sldId="2147483660"/>
              <pc:sldLayoutMk cId="4087779125" sldId="2147483668"/>
              <ac:picMk id="3" creationId="{8B01A85F-5EA3-4985-3B4C-087D9C964F79}"/>
            </ac:picMkLst>
          </pc:picChg>
          <pc:picChg chg="del">
            <ac:chgData name="MKT GrupoHazul" userId="316a1c61-d780-4510-a9da-28da01a5148f" providerId="ADAL" clId="{39C090D7-D513-4127-A334-CAD9A46B55AC}" dt="2025-10-14T12:28:29.763" v="378" actId="478"/>
            <ac:picMkLst>
              <pc:docMk/>
              <pc:sldMasterMk cId="2670414671" sldId="2147483660"/>
              <pc:sldLayoutMk cId="4087779125" sldId="2147483668"/>
              <ac:picMk id="5" creationId="{0EE0B6B8-430F-8F94-F5AD-2F5AFE128D1A}"/>
            </ac:picMkLst>
          </pc:picChg>
          <pc:picChg chg="mod">
            <ac:chgData name="MKT GrupoHazul" userId="316a1c61-d780-4510-a9da-28da01a5148f" providerId="ADAL" clId="{39C090D7-D513-4127-A334-CAD9A46B55AC}" dt="2025-10-14T12:43:43.269" v="700" actId="1076"/>
            <ac:picMkLst>
              <pc:docMk/>
              <pc:sldMasterMk cId="2670414671" sldId="2147483660"/>
              <pc:sldLayoutMk cId="4087779125" sldId="2147483668"/>
              <ac:picMk id="7" creationId="{A9ADEE71-C3AE-B8B7-0527-04EAECD9AB02}"/>
            </ac:picMkLst>
          </pc:picChg>
          <pc:picChg chg="add mod">
            <ac:chgData name="MKT GrupoHazul" userId="316a1c61-d780-4510-a9da-28da01a5148f" providerId="ADAL" clId="{39C090D7-D513-4127-A334-CAD9A46B55AC}" dt="2025-10-14T13:19:33.896" v="1033" actId="1076"/>
            <ac:picMkLst>
              <pc:docMk/>
              <pc:sldMasterMk cId="2670414671" sldId="2147483660"/>
              <pc:sldLayoutMk cId="4087779125" sldId="2147483668"/>
              <ac:picMk id="8" creationId="{D5280FE7-C221-05E4-E736-A65566B6C61A}"/>
            </ac:picMkLst>
          </pc:picChg>
          <pc:picChg chg="mod">
            <ac:chgData name="MKT GrupoHazul" userId="316a1c61-d780-4510-a9da-28da01a5148f" providerId="ADAL" clId="{39C090D7-D513-4127-A334-CAD9A46B55AC}" dt="2025-10-14T12:43:37.302" v="698" actId="1076"/>
            <ac:picMkLst>
              <pc:docMk/>
              <pc:sldMasterMk cId="2670414671" sldId="2147483660"/>
              <pc:sldLayoutMk cId="4087779125" sldId="2147483668"/>
              <ac:picMk id="9" creationId="{A6609A2F-2AD7-93DC-BB56-3B141B47494F}"/>
            </ac:picMkLst>
          </pc:picChg>
        </pc:sldLayoutChg>
        <pc:sldLayoutChg chg="addSp delSp modSp mod">
          <pc:chgData name="MKT GrupoHazul" userId="316a1c61-d780-4510-a9da-28da01a5148f" providerId="ADAL" clId="{39C090D7-D513-4127-A334-CAD9A46B55AC}" dt="2025-10-14T12:43:24.591" v="696" actId="1035"/>
          <pc:sldLayoutMkLst>
            <pc:docMk/>
            <pc:sldMasterMk cId="2670414671" sldId="2147483660"/>
            <pc:sldLayoutMk cId="2462064293" sldId="2147483669"/>
          </pc:sldLayoutMkLst>
          <pc:spChg chg="add mod">
            <ac:chgData name="MKT GrupoHazul" userId="316a1c61-d780-4510-a9da-28da01a5148f" providerId="ADAL" clId="{39C090D7-D513-4127-A334-CAD9A46B55AC}" dt="2025-10-14T12:43:24.591" v="696" actId="1035"/>
            <ac:spMkLst>
              <pc:docMk/>
              <pc:sldMasterMk cId="2670414671" sldId="2147483660"/>
              <pc:sldLayoutMk cId="2462064293" sldId="2147483669"/>
              <ac:spMk id="4" creationId="{7F5F0FEA-106F-D573-B917-8FD25B5AF08D}"/>
            </ac:spMkLst>
          </pc:spChg>
          <pc:spChg chg="add mod">
            <ac:chgData name="MKT GrupoHazul" userId="316a1c61-d780-4510-a9da-28da01a5148f" providerId="ADAL" clId="{39C090D7-D513-4127-A334-CAD9A46B55AC}" dt="2025-10-14T12:43:24.591" v="696" actId="1035"/>
            <ac:spMkLst>
              <pc:docMk/>
              <pc:sldMasterMk cId="2670414671" sldId="2147483660"/>
              <pc:sldLayoutMk cId="2462064293" sldId="2147483669"/>
              <ac:spMk id="5" creationId="{DBDFAD6B-569E-7E8F-7CD3-4A2CE60E4D4B}"/>
            </ac:spMkLst>
          </pc:spChg>
          <pc:spChg chg="mod">
            <ac:chgData name="MKT GrupoHazul" userId="316a1c61-d780-4510-a9da-28da01a5148f" providerId="ADAL" clId="{39C090D7-D513-4127-A334-CAD9A46B55AC}" dt="2025-10-14T12:42:57.889" v="654" actId="1036"/>
            <ac:spMkLst>
              <pc:docMk/>
              <pc:sldMasterMk cId="2670414671" sldId="2147483660"/>
              <pc:sldLayoutMk cId="2462064293" sldId="2147483669"/>
              <ac:spMk id="11" creationId="{7DF541AE-676E-2FAB-2C48-5C944C51F924}"/>
            </ac:spMkLst>
          </pc:spChg>
          <pc:spChg chg="mod">
            <ac:chgData name="MKT GrupoHazul" userId="316a1c61-d780-4510-a9da-28da01a5148f" providerId="ADAL" clId="{39C090D7-D513-4127-A334-CAD9A46B55AC}" dt="2025-10-14T12:42:57.889" v="654" actId="1036"/>
            <ac:spMkLst>
              <pc:docMk/>
              <pc:sldMasterMk cId="2670414671" sldId="2147483660"/>
              <pc:sldLayoutMk cId="2462064293" sldId="2147483669"/>
              <ac:spMk id="12" creationId="{2E2DC1FB-0CD3-60FB-FD61-E66C726C8608}"/>
            </ac:spMkLst>
          </pc:spChg>
          <pc:spChg chg="mod">
            <ac:chgData name="MKT GrupoHazul" userId="316a1c61-d780-4510-a9da-28da01a5148f" providerId="ADAL" clId="{39C090D7-D513-4127-A334-CAD9A46B55AC}" dt="2025-10-14T12:42:57.889" v="654" actId="1036"/>
            <ac:spMkLst>
              <pc:docMk/>
              <pc:sldMasterMk cId="2670414671" sldId="2147483660"/>
              <pc:sldLayoutMk cId="2462064293" sldId="2147483669"/>
              <ac:spMk id="13" creationId="{7D0CC89B-B7B9-ECA2-5EE2-4A5A8EA1545C}"/>
            </ac:spMkLst>
          </pc:spChg>
          <pc:spChg chg="mod">
            <ac:chgData name="MKT GrupoHazul" userId="316a1c61-d780-4510-a9da-28da01a5148f" providerId="ADAL" clId="{39C090D7-D513-4127-A334-CAD9A46B55AC}" dt="2025-10-14T12:42:57.889" v="654" actId="1036"/>
            <ac:spMkLst>
              <pc:docMk/>
              <pc:sldMasterMk cId="2670414671" sldId="2147483660"/>
              <pc:sldLayoutMk cId="2462064293" sldId="2147483669"/>
              <ac:spMk id="14" creationId="{612FD29F-08A7-7FC6-A18D-08A2B06D5BEF}"/>
            </ac:spMkLst>
          </pc:spChg>
          <pc:spChg chg="mod">
            <ac:chgData name="MKT GrupoHazul" userId="316a1c61-d780-4510-a9da-28da01a5148f" providerId="ADAL" clId="{39C090D7-D513-4127-A334-CAD9A46B55AC}" dt="2025-10-14T12:42:57.889" v="654" actId="1036"/>
            <ac:spMkLst>
              <pc:docMk/>
              <pc:sldMasterMk cId="2670414671" sldId="2147483660"/>
              <pc:sldLayoutMk cId="2462064293" sldId="2147483669"/>
              <ac:spMk id="15" creationId="{64A31553-C988-10FE-3A2A-889E68E2EAD3}"/>
            </ac:spMkLst>
          </pc:spChg>
          <pc:picChg chg="add mod">
            <ac:chgData name="MKT GrupoHazul" userId="316a1c61-d780-4510-a9da-28da01a5148f" providerId="ADAL" clId="{39C090D7-D513-4127-A334-CAD9A46B55AC}" dt="2025-10-14T12:43:24.591" v="696" actId="1035"/>
            <ac:picMkLst>
              <pc:docMk/>
              <pc:sldMasterMk cId="2670414671" sldId="2147483660"/>
              <pc:sldLayoutMk cId="2462064293" sldId="2147483669"/>
              <ac:picMk id="2" creationId="{FEF20811-2419-10B7-9710-363118FD7A35}"/>
            </ac:picMkLst>
          </pc:picChg>
          <pc:picChg chg="del">
            <ac:chgData name="MKT GrupoHazul" userId="316a1c61-d780-4510-a9da-28da01a5148f" providerId="ADAL" clId="{39C090D7-D513-4127-A334-CAD9A46B55AC}" dt="2025-10-14T12:28:32.208" v="379" actId="478"/>
            <ac:picMkLst>
              <pc:docMk/>
              <pc:sldMasterMk cId="2670414671" sldId="2147483660"/>
              <pc:sldLayoutMk cId="2462064293" sldId="2147483669"/>
              <ac:picMk id="6" creationId="{D8E9575B-EF80-BBBE-7C39-3A89F108BF93}"/>
            </ac:picMkLst>
          </pc:picChg>
          <pc:picChg chg="mod">
            <ac:chgData name="MKT GrupoHazul" userId="316a1c61-d780-4510-a9da-28da01a5148f" providerId="ADAL" clId="{39C090D7-D513-4127-A334-CAD9A46B55AC}" dt="2025-10-14T12:43:17.583" v="660" actId="1076"/>
            <ac:picMkLst>
              <pc:docMk/>
              <pc:sldMasterMk cId="2670414671" sldId="2147483660"/>
              <pc:sldLayoutMk cId="2462064293" sldId="2147483669"/>
              <ac:picMk id="8" creationId="{89853042-89AA-6E17-47D6-13EF7B0AB381}"/>
            </ac:picMkLst>
          </pc:picChg>
          <pc:picChg chg="mod">
            <ac:chgData name="MKT GrupoHazul" userId="316a1c61-d780-4510-a9da-28da01a5148f" providerId="ADAL" clId="{39C090D7-D513-4127-A334-CAD9A46B55AC}" dt="2025-10-14T12:43:03.259" v="656" actId="1076"/>
            <ac:picMkLst>
              <pc:docMk/>
              <pc:sldMasterMk cId="2670414671" sldId="2147483660"/>
              <pc:sldLayoutMk cId="2462064293" sldId="2147483669"/>
              <ac:picMk id="10" creationId="{8FA2EBB3-7074-C386-9301-6A7D3A55B2D4}"/>
            </ac:picMkLst>
          </pc:picChg>
        </pc:sldLayoutChg>
        <pc:sldLayoutChg chg="addSp delSp modSp mod">
          <pc:chgData name="MKT GrupoHazul" userId="316a1c61-d780-4510-a9da-28da01a5148f" providerId="ADAL" clId="{39C090D7-D513-4127-A334-CAD9A46B55AC}" dt="2025-10-14T12:42:18.516" v="624" actId="1037"/>
          <pc:sldLayoutMkLst>
            <pc:docMk/>
            <pc:sldMasterMk cId="2670414671" sldId="2147483660"/>
            <pc:sldLayoutMk cId="1311336681" sldId="2147483670"/>
          </pc:sldLayoutMkLst>
          <pc:spChg chg="add mod">
            <ac:chgData name="MKT GrupoHazul" userId="316a1c61-d780-4510-a9da-28da01a5148f" providerId="ADAL" clId="{39C090D7-D513-4127-A334-CAD9A46B55AC}" dt="2025-10-14T12:42:18.516" v="624" actId="1037"/>
            <ac:spMkLst>
              <pc:docMk/>
              <pc:sldMasterMk cId="2670414671" sldId="2147483660"/>
              <pc:sldLayoutMk cId="1311336681" sldId="2147483670"/>
              <ac:spMk id="4" creationId="{68DF1944-1040-E856-45E2-FCEECC07A001}"/>
            </ac:spMkLst>
          </pc:spChg>
          <pc:spChg chg="add mod">
            <ac:chgData name="MKT GrupoHazul" userId="316a1c61-d780-4510-a9da-28da01a5148f" providerId="ADAL" clId="{39C090D7-D513-4127-A334-CAD9A46B55AC}" dt="2025-10-14T12:42:18.516" v="624" actId="1037"/>
            <ac:spMkLst>
              <pc:docMk/>
              <pc:sldMasterMk cId="2670414671" sldId="2147483660"/>
              <pc:sldLayoutMk cId="1311336681" sldId="2147483670"/>
              <ac:spMk id="5" creationId="{559529AB-4B8B-6B8F-044F-6F1F9C91618E}"/>
            </ac:spMkLst>
          </pc:spChg>
          <pc:spChg chg="mod">
            <ac:chgData name="MKT GrupoHazul" userId="316a1c61-d780-4510-a9da-28da01a5148f" providerId="ADAL" clId="{39C090D7-D513-4127-A334-CAD9A46B55AC}" dt="2025-10-14T12:41:39.363" v="580" actId="1035"/>
            <ac:spMkLst>
              <pc:docMk/>
              <pc:sldMasterMk cId="2670414671" sldId="2147483660"/>
              <pc:sldLayoutMk cId="1311336681" sldId="2147483670"/>
              <ac:spMk id="11" creationId="{431BA392-3DBB-322C-8C27-76E6FCDEC602}"/>
            </ac:spMkLst>
          </pc:spChg>
          <pc:spChg chg="mod">
            <ac:chgData name="MKT GrupoHazul" userId="316a1c61-d780-4510-a9da-28da01a5148f" providerId="ADAL" clId="{39C090D7-D513-4127-A334-CAD9A46B55AC}" dt="2025-10-14T12:41:39.363" v="580" actId="1035"/>
            <ac:spMkLst>
              <pc:docMk/>
              <pc:sldMasterMk cId="2670414671" sldId="2147483660"/>
              <pc:sldLayoutMk cId="1311336681" sldId="2147483670"/>
              <ac:spMk id="12" creationId="{6BAB7301-2D5F-8939-7F22-E613EFC96E62}"/>
            </ac:spMkLst>
          </pc:spChg>
          <pc:spChg chg="mod">
            <ac:chgData name="MKT GrupoHazul" userId="316a1c61-d780-4510-a9da-28da01a5148f" providerId="ADAL" clId="{39C090D7-D513-4127-A334-CAD9A46B55AC}" dt="2025-10-14T12:41:50.034" v="581" actId="1076"/>
            <ac:spMkLst>
              <pc:docMk/>
              <pc:sldMasterMk cId="2670414671" sldId="2147483660"/>
              <pc:sldLayoutMk cId="1311336681" sldId="2147483670"/>
              <ac:spMk id="13" creationId="{A6407216-F699-6F0C-2AB2-12687DD5B659}"/>
            </ac:spMkLst>
          </pc:spChg>
          <pc:spChg chg="mod">
            <ac:chgData name="MKT GrupoHazul" userId="316a1c61-d780-4510-a9da-28da01a5148f" providerId="ADAL" clId="{39C090D7-D513-4127-A334-CAD9A46B55AC}" dt="2025-10-14T12:41:39.363" v="580" actId="1035"/>
            <ac:spMkLst>
              <pc:docMk/>
              <pc:sldMasterMk cId="2670414671" sldId="2147483660"/>
              <pc:sldLayoutMk cId="1311336681" sldId="2147483670"/>
              <ac:spMk id="14" creationId="{19D92561-ED87-7348-AF8C-6C0477A27DDE}"/>
            </ac:spMkLst>
          </pc:spChg>
          <pc:spChg chg="mod">
            <ac:chgData name="MKT GrupoHazul" userId="316a1c61-d780-4510-a9da-28da01a5148f" providerId="ADAL" clId="{39C090D7-D513-4127-A334-CAD9A46B55AC}" dt="2025-10-14T12:41:39.363" v="580" actId="1035"/>
            <ac:spMkLst>
              <pc:docMk/>
              <pc:sldMasterMk cId="2670414671" sldId="2147483660"/>
              <pc:sldLayoutMk cId="1311336681" sldId="2147483670"/>
              <ac:spMk id="15" creationId="{5E88A3E9-C0CC-BBED-3821-9CEBD9B80AA2}"/>
            </ac:spMkLst>
          </pc:spChg>
          <pc:picChg chg="add mod">
            <ac:chgData name="MKT GrupoHazul" userId="316a1c61-d780-4510-a9da-28da01a5148f" providerId="ADAL" clId="{39C090D7-D513-4127-A334-CAD9A46B55AC}" dt="2025-10-14T12:42:18.516" v="624" actId="1037"/>
            <ac:picMkLst>
              <pc:docMk/>
              <pc:sldMasterMk cId="2670414671" sldId="2147483660"/>
              <pc:sldLayoutMk cId="1311336681" sldId="2147483670"/>
              <ac:picMk id="2" creationId="{4993AEA2-554B-87DE-120F-2069ACDDA490}"/>
            </ac:picMkLst>
          </pc:picChg>
          <pc:picChg chg="del">
            <ac:chgData name="MKT GrupoHazul" userId="316a1c61-d780-4510-a9da-28da01a5148f" providerId="ADAL" clId="{39C090D7-D513-4127-A334-CAD9A46B55AC}" dt="2025-10-14T12:28:33.625" v="380" actId="478"/>
            <ac:picMkLst>
              <pc:docMk/>
              <pc:sldMasterMk cId="2670414671" sldId="2147483660"/>
              <pc:sldLayoutMk cId="1311336681" sldId="2147483670"/>
              <ac:picMk id="4" creationId="{BC20315D-9696-34D2-9F5A-0CBB82DB1E88}"/>
            </ac:picMkLst>
          </pc:picChg>
          <pc:picChg chg="mod">
            <ac:chgData name="MKT GrupoHazul" userId="316a1c61-d780-4510-a9da-28da01a5148f" providerId="ADAL" clId="{39C090D7-D513-4127-A334-CAD9A46B55AC}" dt="2025-10-14T12:42:03.805" v="585" actId="1076"/>
            <ac:picMkLst>
              <pc:docMk/>
              <pc:sldMasterMk cId="2670414671" sldId="2147483660"/>
              <pc:sldLayoutMk cId="1311336681" sldId="2147483670"/>
              <ac:picMk id="6" creationId="{036A6E99-0D37-9C63-AEB5-B5A9041887B3}"/>
            </ac:picMkLst>
          </pc:picChg>
          <pc:picChg chg="mod">
            <ac:chgData name="MKT GrupoHazul" userId="316a1c61-d780-4510-a9da-28da01a5148f" providerId="ADAL" clId="{39C090D7-D513-4127-A334-CAD9A46B55AC}" dt="2025-10-14T12:41:59.425" v="583" actId="1076"/>
            <ac:picMkLst>
              <pc:docMk/>
              <pc:sldMasterMk cId="2670414671" sldId="2147483660"/>
              <pc:sldLayoutMk cId="1311336681" sldId="2147483670"/>
              <ac:picMk id="10" creationId="{6CE9043C-F9E0-43FB-ED3C-99854F355D24}"/>
            </ac:picMkLst>
          </pc:picChg>
        </pc:sldLayoutChg>
        <pc:sldLayoutChg chg="addSp delSp modSp mod">
          <pc:chgData name="MKT GrupoHazul" userId="316a1c61-d780-4510-a9da-28da01a5148f" providerId="ADAL" clId="{39C090D7-D513-4127-A334-CAD9A46B55AC}" dt="2025-10-14T12:39:10.999" v="482" actId="1038"/>
          <pc:sldLayoutMkLst>
            <pc:docMk/>
            <pc:sldMasterMk cId="2670414671" sldId="2147483660"/>
            <pc:sldLayoutMk cId="1990673162" sldId="2147483671"/>
          </pc:sldLayoutMkLst>
          <pc:spChg chg="add mod">
            <ac:chgData name="MKT GrupoHazul" userId="316a1c61-d780-4510-a9da-28da01a5148f" providerId="ADAL" clId="{39C090D7-D513-4127-A334-CAD9A46B55AC}" dt="2025-10-14T12:39:10.999" v="482" actId="1038"/>
            <ac:spMkLst>
              <pc:docMk/>
              <pc:sldMasterMk cId="2670414671" sldId="2147483660"/>
              <pc:sldLayoutMk cId="1990673162" sldId="2147483671"/>
              <ac:spMk id="4" creationId="{C3BBA609-4129-D209-ED19-6D0218E265A8}"/>
            </ac:spMkLst>
          </pc:spChg>
          <pc:spChg chg="add mod">
            <ac:chgData name="MKT GrupoHazul" userId="316a1c61-d780-4510-a9da-28da01a5148f" providerId="ADAL" clId="{39C090D7-D513-4127-A334-CAD9A46B55AC}" dt="2025-10-14T12:39:10.999" v="482" actId="1038"/>
            <ac:spMkLst>
              <pc:docMk/>
              <pc:sldMasterMk cId="2670414671" sldId="2147483660"/>
              <pc:sldLayoutMk cId="1990673162" sldId="2147483671"/>
              <ac:spMk id="5" creationId="{7F830131-F7BF-66AE-8C31-3CBE77EEFC87}"/>
            </ac:spMkLst>
          </pc:spChg>
          <pc:picChg chg="add mod">
            <ac:chgData name="MKT GrupoHazul" userId="316a1c61-d780-4510-a9da-28da01a5148f" providerId="ADAL" clId="{39C090D7-D513-4127-A334-CAD9A46B55AC}" dt="2025-10-14T12:39:10.999" v="482" actId="1038"/>
            <ac:picMkLst>
              <pc:docMk/>
              <pc:sldMasterMk cId="2670414671" sldId="2147483660"/>
              <pc:sldLayoutMk cId="1990673162" sldId="2147483671"/>
              <ac:picMk id="2" creationId="{89674B61-39C2-E2FF-5D93-C61C70FB1F16}"/>
            </ac:picMkLst>
          </pc:picChg>
          <pc:picChg chg="del">
            <ac:chgData name="MKT GrupoHazul" userId="316a1c61-d780-4510-a9da-28da01a5148f" providerId="ADAL" clId="{39C090D7-D513-4127-A334-CAD9A46B55AC}" dt="2025-10-14T12:28:35.801" v="381" actId="478"/>
            <ac:picMkLst>
              <pc:docMk/>
              <pc:sldMasterMk cId="2670414671" sldId="2147483660"/>
              <pc:sldLayoutMk cId="1990673162" sldId="2147483671"/>
              <ac:picMk id="4" creationId="{E0B4381B-81A1-6FFA-908E-D549FAFDB031}"/>
            </ac:picMkLst>
          </pc:picChg>
          <pc:picChg chg="mod">
            <ac:chgData name="MKT GrupoHazul" userId="316a1c61-d780-4510-a9da-28da01a5148f" providerId="ADAL" clId="{39C090D7-D513-4127-A334-CAD9A46B55AC}" dt="2025-10-14T12:39:05.194" v="469" actId="1076"/>
            <ac:picMkLst>
              <pc:docMk/>
              <pc:sldMasterMk cId="2670414671" sldId="2147483660"/>
              <pc:sldLayoutMk cId="1990673162" sldId="2147483671"/>
              <ac:picMk id="8" creationId="{EE9AED30-4640-FBEE-D349-47D98CAB91D4}"/>
            </ac:picMkLst>
          </pc:picChg>
        </pc:sldLayoutChg>
        <pc:sldLayoutChg chg="addSp delSp modSp mod">
          <pc:chgData name="MKT GrupoHazul" userId="316a1c61-d780-4510-a9da-28da01a5148f" providerId="ADAL" clId="{39C090D7-D513-4127-A334-CAD9A46B55AC}" dt="2025-10-14T12:38:53.781" v="467" actId="1035"/>
          <pc:sldLayoutMkLst>
            <pc:docMk/>
            <pc:sldMasterMk cId="2670414671" sldId="2147483660"/>
            <pc:sldLayoutMk cId="1038963433" sldId="2147483672"/>
          </pc:sldLayoutMkLst>
          <pc:spChg chg="del">
            <ac:chgData name="MKT GrupoHazul" userId="316a1c61-d780-4510-a9da-28da01a5148f" providerId="ADAL" clId="{39C090D7-D513-4127-A334-CAD9A46B55AC}" dt="2025-10-14T12:28:38.774" v="384" actId="478"/>
            <ac:spMkLst>
              <pc:docMk/>
              <pc:sldMasterMk cId="2670414671" sldId="2147483660"/>
              <pc:sldLayoutMk cId="1038963433" sldId="2147483672"/>
              <ac:spMk id="2" creationId="{04E38448-BF2B-F8BE-01F2-91115DEA9B57}"/>
            </ac:spMkLst>
          </pc:spChg>
          <pc:spChg chg="add mod">
            <ac:chgData name="MKT GrupoHazul" userId="316a1c61-d780-4510-a9da-28da01a5148f" providerId="ADAL" clId="{39C090D7-D513-4127-A334-CAD9A46B55AC}" dt="2025-10-14T12:07:55.265" v="89" actId="1076"/>
            <ac:spMkLst>
              <pc:docMk/>
              <pc:sldMasterMk cId="2670414671" sldId="2147483660"/>
              <pc:sldLayoutMk cId="1038963433" sldId="2147483672"/>
              <ac:spMk id="3" creationId="{B4345977-35FD-47C0-D69A-6E914C682AFD}"/>
            </ac:spMkLst>
          </pc:spChg>
          <pc:spChg chg="del mod">
            <ac:chgData name="MKT GrupoHazul" userId="316a1c61-d780-4510-a9da-28da01a5148f" providerId="ADAL" clId="{39C090D7-D513-4127-A334-CAD9A46B55AC}" dt="2025-10-14T12:28:38.374" v="383" actId="478"/>
            <ac:spMkLst>
              <pc:docMk/>
              <pc:sldMasterMk cId="2670414671" sldId="2147483660"/>
              <pc:sldLayoutMk cId="1038963433" sldId="2147483672"/>
              <ac:spMk id="5" creationId="{7B2DA049-9E6A-7A00-CF2D-3B39E5B2A379}"/>
            </ac:spMkLst>
          </pc:spChg>
          <pc:spChg chg="del">
            <ac:chgData name="MKT GrupoHazul" userId="316a1c61-d780-4510-a9da-28da01a5148f" providerId="ADAL" clId="{39C090D7-D513-4127-A334-CAD9A46B55AC}" dt="2025-10-14T12:28:39.604" v="385" actId="478"/>
            <ac:spMkLst>
              <pc:docMk/>
              <pc:sldMasterMk cId="2670414671" sldId="2147483660"/>
              <pc:sldLayoutMk cId="1038963433" sldId="2147483672"/>
              <ac:spMk id="7" creationId="{E7558432-6890-E325-9A89-14370E9843A4}"/>
            </ac:spMkLst>
          </pc:spChg>
          <pc:spChg chg="mod">
            <ac:chgData name="MKT GrupoHazul" userId="316a1c61-d780-4510-a9da-28da01a5148f" providerId="ADAL" clId="{39C090D7-D513-4127-A334-CAD9A46B55AC}" dt="2025-10-14T12:38:53.781" v="467" actId="1035"/>
            <ac:spMkLst>
              <pc:docMk/>
              <pc:sldMasterMk cId="2670414671" sldId="2147483660"/>
              <pc:sldLayoutMk cId="1038963433" sldId="2147483672"/>
              <ac:spMk id="17" creationId="{7A870298-D19C-EAF6-3243-EDD57FE95BC2}"/>
            </ac:spMkLst>
          </pc:spChg>
          <pc:spChg chg="del">
            <ac:chgData name="MKT GrupoHazul" userId="316a1c61-d780-4510-a9da-28da01a5148f" providerId="ADAL" clId="{39C090D7-D513-4127-A334-CAD9A46B55AC}" dt="2025-10-14T12:07:51.937" v="87" actId="478"/>
            <ac:spMkLst>
              <pc:docMk/>
              <pc:sldMasterMk cId="2670414671" sldId="2147483660"/>
              <pc:sldLayoutMk cId="1038963433" sldId="2147483672"/>
              <ac:spMk id="18" creationId="{2A353DDF-04DC-5784-0537-C07FCABC5F93}"/>
            </ac:spMkLst>
          </pc:spChg>
          <pc:spChg chg="mod">
            <ac:chgData name="MKT GrupoHazul" userId="316a1c61-d780-4510-a9da-28da01a5148f" providerId="ADAL" clId="{39C090D7-D513-4127-A334-CAD9A46B55AC}" dt="2025-10-14T12:38:53.781" v="467" actId="1035"/>
            <ac:spMkLst>
              <pc:docMk/>
              <pc:sldMasterMk cId="2670414671" sldId="2147483660"/>
              <pc:sldLayoutMk cId="1038963433" sldId="2147483672"/>
              <ac:spMk id="19" creationId="{67F1F7BC-DBF0-A1F8-4C70-04B11E8DFEB8}"/>
            </ac:spMkLst>
          </pc:spChg>
          <pc:picChg chg="mod">
            <ac:chgData name="MKT GrupoHazul" userId="316a1c61-d780-4510-a9da-28da01a5148f" providerId="ADAL" clId="{39C090D7-D513-4127-A334-CAD9A46B55AC}" dt="2025-10-14T12:38:53.781" v="467" actId="1035"/>
            <ac:picMkLst>
              <pc:docMk/>
              <pc:sldMasterMk cId="2670414671" sldId="2147483660"/>
              <pc:sldLayoutMk cId="1038963433" sldId="2147483672"/>
              <ac:picMk id="16" creationId="{455EB825-39FE-0E98-E648-1646510AB22F}"/>
            </ac:picMkLst>
          </pc:picChg>
        </pc:sldLayoutChg>
        <pc:sldLayoutChg chg="addSp delSp modSp mod">
          <pc:chgData name="MKT GrupoHazul" userId="316a1c61-d780-4510-a9da-28da01a5148f" providerId="ADAL" clId="{39C090D7-D513-4127-A334-CAD9A46B55AC}" dt="2025-10-14T12:28:55.145" v="392" actId="478"/>
          <pc:sldLayoutMkLst>
            <pc:docMk/>
            <pc:sldMasterMk cId="2670414671" sldId="2147483660"/>
            <pc:sldLayoutMk cId="3973242514" sldId="2147483673"/>
          </pc:sldLayoutMkLst>
          <pc:spChg chg="add mod">
            <ac:chgData name="MKT GrupoHazul" userId="316a1c61-d780-4510-a9da-28da01a5148f" providerId="ADAL" clId="{39C090D7-D513-4127-A334-CAD9A46B55AC}" dt="2025-10-14T12:06:58.643" v="61" actId="1076"/>
            <ac:spMkLst>
              <pc:docMk/>
              <pc:sldMasterMk cId="2670414671" sldId="2147483660"/>
              <pc:sldLayoutMk cId="3973242514" sldId="2147483673"/>
              <ac:spMk id="2" creationId="{4B90FD91-C406-E9E8-E236-BA8166687277}"/>
            </ac:spMkLst>
          </pc:spChg>
          <pc:spChg chg="del">
            <ac:chgData name="MKT GrupoHazul" userId="316a1c61-d780-4510-a9da-28da01a5148f" providerId="ADAL" clId="{39C090D7-D513-4127-A334-CAD9A46B55AC}" dt="2025-10-14T12:28:45.521" v="386" actId="478"/>
            <ac:spMkLst>
              <pc:docMk/>
              <pc:sldMasterMk cId="2670414671" sldId="2147483660"/>
              <pc:sldLayoutMk cId="3973242514" sldId="2147483673"/>
              <ac:spMk id="7" creationId="{A832D047-DB11-5A71-272A-2C6E11FEFD6D}"/>
            </ac:spMkLst>
          </pc:spChg>
          <pc:spChg chg="del mod">
            <ac:chgData name="MKT GrupoHazul" userId="316a1c61-d780-4510-a9da-28da01a5148f" providerId="ADAL" clId="{39C090D7-D513-4127-A334-CAD9A46B55AC}" dt="2025-10-14T12:06:53.610" v="60" actId="478"/>
            <ac:spMkLst>
              <pc:docMk/>
              <pc:sldMasterMk cId="2670414671" sldId="2147483660"/>
              <pc:sldLayoutMk cId="3973242514" sldId="2147483673"/>
              <ac:spMk id="9" creationId="{5E1D2944-9D8A-B178-DA02-8C14AD8A3D51}"/>
            </ac:spMkLst>
          </pc:spChg>
          <pc:spChg chg="add del">
            <ac:chgData name="MKT GrupoHazul" userId="316a1c61-d780-4510-a9da-28da01a5148f" providerId="ADAL" clId="{39C090D7-D513-4127-A334-CAD9A46B55AC}" dt="2025-10-14T12:28:54.057" v="391" actId="478"/>
            <ac:spMkLst>
              <pc:docMk/>
              <pc:sldMasterMk cId="2670414671" sldId="2147483660"/>
              <pc:sldLayoutMk cId="3973242514" sldId="2147483673"/>
              <ac:spMk id="10" creationId="{E3626CB6-BE32-1D81-6D72-C5ED72E201E4}"/>
            </ac:spMkLst>
          </pc:spChg>
          <pc:spChg chg="del">
            <ac:chgData name="MKT GrupoHazul" userId="316a1c61-d780-4510-a9da-28da01a5148f" providerId="ADAL" clId="{39C090D7-D513-4127-A334-CAD9A46B55AC}" dt="2025-10-14T12:28:55.145" v="392" actId="478"/>
            <ac:spMkLst>
              <pc:docMk/>
              <pc:sldMasterMk cId="2670414671" sldId="2147483660"/>
              <pc:sldLayoutMk cId="3973242514" sldId="2147483673"/>
              <ac:spMk id="15" creationId="{39F8427C-B847-5DD6-47B2-B07E5CEE63D7}"/>
            </ac:spMkLst>
          </pc:spChg>
          <pc:picChg chg="mod">
            <ac:chgData name="MKT GrupoHazul" userId="316a1c61-d780-4510-a9da-28da01a5148f" providerId="ADAL" clId="{39C090D7-D513-4127-A334-CAD9A46B55AC}" dt="2025-10-13T12:15:36.030" v="3" actId="1076"/>
            <ac:picMkLst>
              <pc:docMk/>
              <pc:sldMasterMk cId="2670414671" sldId="2147483660"/>
              <pc:sldLayoutMk cId="3973242514" sldId="2147483673"/>
              <ac:picMk id="5" creationId="{07DCFEE0-1666-577E-2329-D51B615D6607}"/>
            </ac:picMkLst>
          </pc:picChg>
        </pc:sldLayoutChg>
        <pc:sldLayoutChg chg="delSp modSp mod">
          <pc:chgData name="MKT GrupoHazul" userId="316a1c61-d780-4510-a9da-28da01a5148f" providerId="ADAL" clId="{39C090D7-D513-4127-A334-CAD9A46B55AC}" dt="2025-10-14T12:32:29.840" v="451" actId="1076"/>
          <pc:sldLayoutMkLst>
            <pc:docMk/>
            <pc:sldMasterMk cId="2670414671" sldId="2147483660"/>
            <pc:sldLayoutMk cId="303220779" sldId="2147483674"/>
          </pc:sldLayoutMkLst>
          <pc:spChg chg="del">
            <ac:chgData name="MKT GrupoHazul" userId="316a1c61-d780-4510-a9da-28da01a5148f" providerId="ADAL" clId="{39C090D7-D513-4127-A334-CAD9A46B55AC}" dt="2025-10-14T12:29:10.841" v="402" actId="478"/>
            <ac:spMkLst>
              <pc:docMk/>
              <pc:sldMasterMk cId="2670414671" sldId="2147483660"/>
              <pc:sldLayoutMk cId="303220779" sldId="2147483674"/>
              <ac:spMk id="13" creationId="{D63863D2-663D-6C47-5E6A-4704555CC6DB}"/>
            </ac:spMkLst>
          </pc:spChg>
          <pc:spChg chg="del">
            <ac:chgData name="MKT GrupoHazul" userId="316a1c61-d780-4510-a9da-28da01a5148f" providerId="ADAL" clId="{39C090D7-D513-4127-A334-CAD9A46B55AC}" dt="2025-10-14T12:29:11.432" v="403" actId="478"/>
            <ac:spMkLst>
              <pc:docMk/>
              <pc:sldMasterMk cId="2670414671" sldId="2147483660"/>
              <pc:sldLayoutMk cId="303220779" sldId="2147483674"/>
              <ac:spMk id="15" creationId="{2E362340-196F-081B-9C4A-62BEC9C67144}"/>
            </ac:spMkLst>
          </pc:spChg>
          <pc:spChg chg="del">
            <ac:chgData name="MKT GrupoHazul" userId="316a1c61-d780-4510-a9da-28da01a5148f" providerId="ADAL" clId="{39C090D7-D513-4127-A334-CAD9A46B55AC}" dt="2025-10-14T12:29:11.993" v="404" actId="478"/>
            <ac:spMkLst>
              <pc:docMk/>
              <pc:sldMasterMk cId="2670414671" sldId="2147483660"/>
              <pc:sldLayoutMk cId="303220779" sldId="2147483674"/>
              <ac:spMk id="19" creationId="{D0A0FDA3-B106-222D-56A6-11A33394F8E6}"/>
            </ac:spMkLst>
          </pc:spChg>
          <pc:picChg chg="mod">
            <ac:chgData name="MKT GrupoHazul" userId="316a1c61-d780-4510-a9da-28da01a5148f" providerId="ADAL" clId="{39C090D7-D513-4127-A334-CAD9A46B55AC}" dt="2025-10-14T12:32:29.840" v="451" actId="1076"/>
            <ac:picMkLst>
              <pc:docMk/>
              <pc:sldMasterMk cId="2670414671" sldId="2147483660"/>
              <pc:sldLayoutMk cId="303220779" sldId="2147483674"/>
              <ac:picMk id="3" creationId="{EF7B0A8D-EB5F-FDDF-610F-5D790401AF9A}"/>
            </ac:picMkLst>
          </pc:picChg>
        </pc:sldLayoutChg>
        <pc:sldLayoutChg chg="delSp mod">
          <pc:chgData name="MKT GrupoHazul" userId="316a1c61-d780-4510-a9da-28da01a5148f" providerId="ADAL" clId="{39C090D7-D513-4127-A334-CAD9A46B55AC}" dt="2025-10-14T12:29:16.283" v="407" actId="478"/>
          <pc:sldLayoutMkLst>
            <pc:docMk/>
            <pc:sldMasterMk cId="2670414671" sldId="2147483660"/>
            <pc:sldLayoutMk cId="942780435" sldId="2147483675"/>
          </pc:sldLayoutMkLst>
          <pc:spChg chg="del">
            <ac:chgData name="MKT GrupoHazul" userId="316a1c61-d780-4510-a9da-28da01a5148f" providerId="ADAL" clId="{39C090D7-D513-4127-A334-CAD9A46B55AC}" dt="2025-10-14T12:29:14.588" v="405" actId="478"/>
            <ac:spMkLst>
              <pc:docMk/>
              <pc:sldMasterMk cId="2670414671" sldId="2147483660"/>
              <pc:sldLayoutMk cId="942780435" sldId="2147483675"/>
              <ac:spMk id="13" creationId="{D63863D2-663D-6C47-5E6A-4704555CC6DB}"/>
            </ac:spMkLst>
          </pc:spChg>
          <pc:spChg chg="del">
            <ac:chgData name="MKT GrupoHazul" userId="316a1c61-d780-4510-a9da-28da01a5148f" providerId="ADAL" clId="{39C090D7-D513-4127-A334-CAD9A46B55AC}" dt="2025-10-14T12:29:16.283" v="407" actId="478"/>
            <ac:spMkLst>
              <pc:docMk/>
              <pc:sldMasterMk cId="2670414671" sldId="2147483660"/>
              <pc:sldLayoutMk cId="942780435" sldId="2147483675"/>
              <ac:spMk id="15" creationId="{2E362340-196F-081B-9C4A-62BEC9C67144}"/>
            </ac:spMkLst>
          </pc:spChg>
          <pc:spChg chg="del">
            <ac:chgData name="MKT GrupoHazul" userId="316a1c61-d780-4510-a9da-28da01a5148f" providerId="ADAL" clId="{39C090D7-D513-4127-A334-CAD9A46B55AC}" dt="2025-10-14T12:29:15.339" v="406" actId="478"/>
            <ac:spMkLst>
              <pc:docMk/>
              <pc:sldMasterMk cId="2670414671" sldId="2147483660"/>
              <pc:sldLayoutMk cId="942780435" sldId="2147483675"/>
              <ac:spMk id="19" creationId="{D0A0FDA3-B106-222D-56A6-11A33394F8E6}"/>
            </ac:spMkLst>
          </pc:spChg>
        </pc:sldLayoutChg>
        <pc:sldLayoutChg chg="delSp modSp mod">
          <pc:chgData name="MKT GrupoHazul" userId="316a1c61-d780-4510-a9da-28da01a5148f" providerId="ADAL" clId="{39C090D7-D513-4127-A334-CAD9A46B55AC}" dt="2025-10-14T12:29:21.218" v="411" actId="478"/>
          <pc:sldLayoutMkLst>
            <pc:docMk/>
            <pc:sldMasterMk cId="2670414671" sldId="2147483660"/>
            <pc:sldLayoutMk cId="2427318268" sldId="2147483676"/>
          </pc:sldLayoutMkLst>
          <pc:spChg chg="del">
            <ac:chgData name="MKT GrupoHazul" userId="316a1c61-d780-4510-a9da-28da01a5148f" providerId="ADAL" clId="{39C090D7-D513-4127-A334-CAD9A46B55AC}" dt="2025-10-14T12:29:18.369" v="408" actId="478"/>
            <ac:spMkLst>
              <pc:docMk/>
              <pc:sldMasterMk cId="2670414671" sldId="2147483660"/>
              <pc:sldLayoutMk cId="2427318268" sldId="2147483676"/>
              <ac:spMk id="13" creationId="{D63863D2-663D-6C47-5E6A-4704555CC6DB}"/>
            </ac:spMkLst>
          </pc:spChg>
          <pc:spChg chg="del mod">
            <ac:chgData name="MKT GrupoHazul" userId="316a1c61-d780-4510-a9da-28da01a5148f" providerId="ADAL" clId="{39C090D7-D513-4127-A334-CAD9A46B55AC}" dt="2025-10-14T12:29:21.218" v="411" actId="478"/>
            <ac:spMkLst>
              <pc:docMk/>
              <pc:sldMasterMk cId="2670414671" sldId="2147483660"/>
              <pc:sldLayoutMk cId="2427318268" sldId="2147483676"/>
              <ac:spMk id="15" creationId="{2E362340-196F-081B-9C4A-62BEC9C67144}"/>
            </ac:spMkLst>
          </pc:spChg>
          <pc:spChg chg="del">
            <ac:chgData name="MKT GrupoHazul" userId="316a1c61-d780-4510-a9da-28da01a5148f" providerId="ADAL" clId="{39C090D7-D513-4127-A334-CAD9A46B55AC}" dt="2025-10-14T12:29:19.023" v="409" actId="478"/>
            <ac:spMkLst>
              <pc:docMk/>
              <pc:sldMasterMk cId="2670414671" sldId="2147483660"/>
              <pc:sldLayoutMk cId="2427318268" sldId="2147483676"/>
              <ac:spMk id="19" creationId="{D0A0FDA3-B106-222D-56A6-11A33394F8E6}"/>
            </ac:spMkLst>
          </pc:spChg>
        </pc:sldLayoutChg>
        <pc:sldLayoutChg chg="delSp modSp mod">
          <pc:chgData name="MKT GrupoHazul" userId="316a1c61-d780-4510-a9da-28da01a5148f" providerId="ADAL" clId="{39C090D7-D513-4127-A334-CAD9A46B55AC}" dt="2025-10-14T12:32:21.707" v="449" actId="1076"/>
          <pc:sldLayoutMkLst>
            <pc:docMk/>
            <pc:sldMasterMk cId="2670414671" sldId="2147483660"/>
            <pc:sldLayoutMk cId="4058363786" sldId="2147483677"/>
          </pc:sldLayoutMkLst>
          <pc:spChg chg="del">
            <ac:chgData name="MKT GrupoHazul" userId="316a1c61-d780-4510-a9da-28da01a5148f" providerId="ADAL" clId="{39C090D7-D513-4127-A334-CAD9A46B55AC}" dt="2025-10-14T12:29:23.480" v="412" actId="478"/>
            <ac:spMkLst>
              <pc:docMk/>
              <pc:sldMasterMk cId="2670414671" sldId="2147483660"/>
              <pc:sldLayoutMk cId="4058363786" sldId="2147483677"/>
              <ac:spMk id="13" creationId="{D63863D2-663D-6C47-5E6A-4704555CC6DB}"/>
            </ac:spMkLst>
          </pc:spChg>
          <pc:spChg chg="del">
            <ac:chgData name="MKT GrupoHazul" userId="316a1c61-d780-4510-a9da-28da01a5148f" providerId="ADAL" clId="{39C090D7-D513-4127-A334-CAD9A46B55AC}" dt="2025-10-14T12:29:24.716" v="413" actId="478"/>
            <ac:spMkLst>
              <pc:docMk/>
              <pc:sldMasterMk cId="2670414671" sldId="2147483660"/>
              <pc:sldLayoutMk cId="4058363786" sldId="2147483677"/>
              <ac:spMk id="15" creationId="{2E362340-196F-081B-9C4A-62BEC9C67144}"/>
            </ac:spMkLst>
          </pc:spChg>
          <pc:spChg chg="del">
            <ac:chgData name="MKT GrupoHazul" userId="316a1c61-d780-4510-a9da-28da01a5148f" providerId="ADAL" clId="{39C090D7-D513-4127-A334-CAD9A46B55AC}" dt="2025-10-14T12:29:25.276" v="414" actId="478"/>
            <ac:spMkLst>
              <pc:docMk/>
              <pc:sldMasterMk cId="2670414671" sldId="2147483660"/>
              <pc:sldLayoutMk cId="4058363786" sldId="2147483677"/>
              <ac:spMk id="19" creationId="{D0A0FDA3-B106-222D-56A6-11A33394F8E6}"/>
            </ac:spMkLst>
          </pc:spChg>
          <pc:picChg chg="mod">
            <ac:chgData name="MKT GrupoHazul" userId="316a1c61-d780-4510-a9da-28da01a5148f" providerId="ADAL" clId="{39C090D7-D513-4127-A334-CAD9A46B55AC}" dt="2025-10-14T12:32:21.707" v="449" actId="1076"/>
            <ac:picMkLst>
              <pc:docMk/>
              <pc:sldMasterMk cId="2670414671" sldId="2147483660"/>
              <pc:sldLayoutMk cId="4058363786" sldId="2147483677"/>
              <ac:picMk id="3" creationId="{61DA9FA2-7342-5DFB-711A-7B9FB0D73CCC}"/>
            </ac:picMkLst>
          </pc:picChg>
        </pc:sldLayoutChg>
        <pc:sldLayoutChg chg="addSp delSp modSp mod">
          <pc:chgData name="MKT GrupoHazul" userId="316a1c61-d780-4510-a9da-28da01a5148f" providerId="ADAL" clId="{39C090D7-D513-4127-A334-CAD9A46B55AC}" dt="2025-10-14T12:08:13.136" v="95" actId="478"/>
          <pc:sldLayoutMkLst>
            <pc:docMk/>
            <pc:sldMasterMk cId="2670414671" sldId="2147483660"/>
            <pc:sldLayoutMk cId="2385095432" sldId="2147483678"/>
          </pc:sldLayoutMkLst>
          <pc:spChg chg="del">
            <ac:chgData name="MKT GrupoHazul" userId="316a1c61-d780-4510-a9da-28da01a5148f" providerId="ADAL" clId="{39C090D7-D513-4127-A334-CAD9A46B55AC}" dt="2025-10-14T12:08:10.596" v="93" actId="478"/>
            <ac:spMkLst>
              <pc:docMk/>
              <pc:sldMasterMk cId="2670414671" sldId="2147483660"/>
              <pc:sldLayoutMk cId="2385095432" sldId="2147483678"/>
              <ac:spMk id="2" creationId="{DC1B2E97-AA98-3E32-35E9-53A161087AC4}"/>
            </ac:spMkLst>
          </pc:spChg>
          <pc:spChg chg="add mod">
            <ac:chgData name="MKT GrupoHazul" userId="316a1c61-d780-4510-a9da-28da01a5148f" providerId="ADAL" clId="{39C090D7-D513-4127-A334-CAD9A46B55AC}" dt="2025-10-14T12:07:47.603" v="86" actId="1076"/>
            <ac:spMkLst>
              <pc:docMk/>
              <pc:sldMasterMk cId="2670414671" sldId="2147483660"/>
              <pc:sldLayoutMk cId="2385095432" sldId="2147483678"/>
              <ac:spMk id="3" creationId="{BC16EA8B-2544-D66A-5B85-2AD5EAEA4690}"/>
            </ac:spMkLst>
          </pc:spChg>
          <pc:spChg chg="del">
            <ac:chgData name="MKT GrupoHazul" userId="316a1c61-d780-4510-a9da-28da01a5148f" providerId="ADAL" clId="{39C090D7-D513-4127-A334-CAD9A46B55AC}" dt="2025-10-14T12:08:12.030" v="94" actId="478"/>
            <ac:spMkLst>
              <pc:docMk/>
              <pc:sldMasterMk cId="2670414671" sldId="2147483660"/>
              <pc:sldLayoutMk cId="2385095432" sldId="2147483678"/>
              <ac:spMk id="5" creationId="{B85562B4-CC04-AB01-A0DF-B593D387BA7F}"/>
            </ac:spMkLst>
          </pc:spChg>
          <pc:spChg chg="del">
            <ac:chgData name="MKT GrupoHazul" userId="316a1c61-d780-4510-a9da-28da01a5148f" providerId="ADAL" clId="{39C090D7-D513-4127-A334-CAD9A46B55AC}" dt="2025-10-14T12:08:13.136" v="95" actId="478"/>
            <ac:spMkLst>
              <pc:docMk/>
              <pc:sldMasterMk cId="2670414671" sldId="2147483660"/>
              <pc:sldLayoutMk cId="2385095432" sldId="2147483678"/>
              <ac:spMk id="7" creationId="{923E70B3-605F-D4E1-7EA8-8A358B5BB725}"/>
            </ac:spMkLst>
          </pc:spChg>
          <pc:spChg chg="del">
            <ac:chgData name="MKT GrupoHazul" userId="316a1c61-d780-4510-a9da-28da01a5148f" providerId="ADAL" clId="{39C090D7-D513-4127-A334-CAD9A46B55AC}" dt="2025-10-14T12:07:44.859" v="84" actId="478"/>
            <ac:spMkLst>
              <pc:docMk/>
              <pc:sldMasterMk cId="2670414671" sldId="2147483660"/>
              <pc:sldLayoutMk cId="2385095432" sldId="2147483678"/>
              <ac:spMk id="25" creationId="{49138AA1-CF0A-1DC4-8B5E-F7FDC5480CCE}"/>
            </ac:spMkLst>
          </pc:spChg>
        </pc:sldLayoutChg>
        <pc:sldLayoutChg chg="addSp delSp modSp mod">
          <pc:chgData name="MKT GrupoHazul" userId="316a1c61-d780-4510-a9da-28da01a5148f" providerId="ADAL" clId="{39C090D7-D513-4127-A334-CAD9A46B55AC}" dt="2025-10-14T12:08:16.526" v="98" actId="478"/>
          <pc:sldLayoutMkLst>
            <pc:docMk/>
            <pc:sldMasterMk cId="2670414671" sldId="2147483660"/>
            <pc:sldLayoutMk cId="3900349528" sldId="2147483679"/>
          </pc:sldLayoutMkLst>
          <pc:spChg chg="del">
            <ac:chgData name="MKT GrupoHazul" userId="316a1c61-d780-4510-a9da-28da01a5148f" providerId="ADAL" clId="{39C090D7-D513-4127-A334-CAD9A46B55AC}" dt="2025-10-14T12:08:14.976" v="96" actId="478"/>
            <ac:spMkLst>
              <pc:docMk/>
              <pc:sldMasterMk cId="2670414671" sldId="2147483660"/>
              <pc:sldLayoutMk cId="3900349528" sldId="2147483679"/>
              <ac:spMk id="2" creationId="{48D81E75-B24E-E51E-DEE1-4DE690597804}"/>
            </ac:spMkLst>
          </pc:spChg>
          <pc:spChg chg="add mod">
            <ac:chgData name="MKT GrupoHazul" userId="316a1c61-d780-4510-a9da-28da01a5148f" providerId="ADAL" clId="{39C090D7-D513-4127-A334-CAD9A46B55AC}" dt="2025-10-14T12:07:41.683" v="83" actId="1076"/>
            <ac:spMkLst>
              <pc:docMk/>
              <pc:sldMasterMk cId="2670414671" sldId="2147483660"/>
              <pc:sldLayoutMk cId="3900349528" sldId="2147483679"/>
              <ac:spMk id="3" creationId="{EF2D6855-EE8C-219A-43DF-A104AAAC1FBE}"/>
            </ac:spMkLst>
          </pc:spChg>
          <pc:spChg chg="del">
            <ac:chgData name="MKT GrupoHazul" userId="316a1c61-d780-4510-a9da-28da01a5148f" providerId="ADAL" clId="{39C090D7-D513-4127-A334-CAD9A46B55AC}" dt="2025-10-14T12:08:15.977" v="97" actId="478"/>
            <ac:spMkLst>
              <pc:docMk/>
              <pc:sldMasterMk cId="2670414671" sldId="2147483660"/>
              <pc:sldLayoutMk cId="3900349528" sldId="2147483679"/>
              <ac:spMk id="5" creationId="{EDBF1A9C-986E-7ED8-08C8-EC41EB60AA5E}"/>
            </ac:spMkLst>
          </pc:spChg>
          <pc:spChg chg="del">
            <ac:chgData name="MKT GrupoHazul" userId="316a1c61-d780-4510-a9da-28da01a5148f" providerId="ADAL" clId="{39C090D7-D513-4127-A334-CAD9A46B55AC}" dt="2025-10-14T12:08:16.526" v="98" actId="478"/>
            <ac:spMkLst>
              <pc:docMk/>
              <pc:sldMasterMk cId="2670414671" sldId="2147483660"/>
              <pc:sldLayoutMk cId="3900349528" sldId="2147483679"/>
              <ac:spMk id="7" creationId="{B44CEFF7-70D6-7150-6A91-637776508D1C}"/>
            </ac:spMkLst>
          </pc:spChg>
          <pc:spChg chg="del">
            <ac:chgData name="MKT GrupoHazul" userId="316a1c61-d780-4510-a9da-28da01a5148f" providerId="ADAL" clId="{39C090D7-D513-4127-A334-CAD9A46B55AC}" dt="2025-10-14T12:07:38.602" v="81" actId="478"/>
            <ac:spMkLst>
              <pc:docMk/>
              <pc:sldMasterMk cId="2670414671" sldId="2147483660"/>
              <pc:sldLayoutMk cId="3900349528" sldId="2147483679"/>
              <ac:spMk id="16" creationId="{24B8E554-42E5-4E8A-AF55-811924C7E6A9}"/>
            </ac:spMkLst>
          </pc:spChg>
        </pc:sldLayoutChg>
        <pc:sldLayoutChg chg="addSp delSp modSp mod">
          <pc:chgData name="MKT GrupoHazul" userId="316a1c61-d780-4510-a9da-28da01a5148f" providerId="ADAL" clId="{39C090D7-D513-4127-A334-CAD9A46B55AC}" dt="2025-10-14T12:08:08.129" v="92" actId="478"/>
          <pc:sldLayoutMkLst>
            <pc:docMk/>
            <pc:sldMasterMk cId="2670414671" sldId="2147483660"/>
            <pc:sldLayoutMk cId="740671816" sldId="2147483680"/>
          </pc:sldLayoutMkLst>
          <pc:spChg chg="del">
            <ac:chgData name="MKT GrupoHazul" userId="316a1c61-d780-4510-a9da-28da01a5148f" providerId="ADAL" clId="{39C090D7-D513-4127-A334-CAD9A46B55AC}" dt="2025-10-14T12:08:06.315" v="90" actId="478"/>
            <ac:spMkLst>
              <pc:docMk/>
              <pc:sldMasterMk cId="2670414671" sldId="2147483660"/>
              <pc:sldLayoutMk cId="740671816" sldId="2147483680"/>
              <ac:spMk id="2" creationId="{15217D42-284A-4734-9EF3-A3FA1E3A0D6A}"/>
            </ac:spMkLst>
          </pc:spChg>
          <pc:spChg chg="add mod">
            <ac:chgData name="MKT GrupoHazul" userId="316a1c61-d780-4510-a9da-28da01a5148f" providerId="ADAL" clId="{39C090D7-D513-4127-A334-CAD9A46B55AC}" dt="2025-10-14T12:07:19.954" v="70" actId="1035"/>
            <ac:spMkLst>
              <pc:docMk/>
              <pc:sldMasterMk cId="2670414671" sldId="2147483660"/>
              <pc:sldLayoutMk cId="740671816" sldId="2147483680"/>
              <ac:spMk id="3" creationId="{13460FA2-EEB9-EED3-1BD5-C403F8E7591D}"/>
            </ac:spMkLst>
          </pc:spChg>
          <pc:spChg chg="add mod">
            <ac:chgData name="MKT GrupoHazul" userId="316a1c61-d780-4510-a9da-28da01a5148f" providerId="ADAL" clId="{39C090D7-D513-4127-A334-CAD9A46B55AC}" dt="2025-10-14T12:07:34.362" v="80" actId="1035"/>
            <ac:spMkLst>
              <pc:docMk/>
              <pc:sldMasterMk cId="2670414671" sldId="2147483660"/>
              <pc:sldLayoutMk cId="740671816" sldId="2147483680"/>
              <ac:spMk id="4" creationId="{9468053C-9EE8-7102-5BBA-FD03F29C4439}"/>
            </ac:spMkLst>
          </pc:spChg>
          <pc:spChg chg="del">
            <ac:chgData name="MKT GrupoHazul" userId="316a1c61-d780-4510-a9da-28da01a5148f" providerId="ADAL" clId="{39C090D7-D513-4127-A334-CAD9A46B55AC}" dt="2025-10-14T12:08:07.166" v="91" actId="478"/>
            <ac:spMkLst>
              <pc:docMk/>
              <pc:sldMasterMk cId="2670414671" sldId="2147483660"/>
              <pc:sldLayoutMk cId="740671816" sldId="2147483680"/>
              <ac:spMk id="5" creationId="{497E71C9-2C1F-13B8-9915-B42E8F8BD8B5}"/>
            </ac:spMkLst>
          </pc:spChg>
          <pc:spChg chg="del">
            <ac:chgData name="MKT GrupoHazul" userId="316a1c61-d780-4510-a9da-28da01a5148f" providerId="ADAL" clId="{39C090D7-D513-4127-A334-CAD9A46B55AC}" dt="2025-10-14T12:08:08.129" v="92" actId="478"/>
            <ac:spMkLst>
              <pc:docMk/>
              <pc:sldMasterMk cId="2670414671" sldId="2147483660"/>
              <pc:sldLayoutMk cId="740671816" sldId="2147483680"/>
              <ac:spMk id="7" creationId="{84EF0DF6-9E83-D643-5978-9BA725DC37AF}"/>
            </ac:spMkLst>
          </pc:spChg>
          <pc:spChg chg="add del mod">
            <ac:chgData name="MKT GrupoHazul" userId="316a1c61-d780-4510-a9da-28da01a5148f" providerId="ADAL" clId="{39C090D7-D513-4127-A334-CAD9A46B55AC}" dt="2025-10-14T12:07:30.745" v="75" actId="478"/>
            <ac:spMkLst>
              <pc:docMk/>
              <pc:sldMasterMk cId="2670414671" sldId="2147483660"/>
              <pc:sldLayoutMk cId="740671816" sldId="2147483680"/>
              <ac:spMk id="18" creationId="{9355E5E6-38F3-1972-E8EE-7B128118C25A}"/>
            </ac:spMkLst>
          </pc:spChg>
          <pc:picChg chg="mod">
            <ac:chgData name="MKT GrupoHazul" userId="316a1c61-d780-4510-a9da-28da01a5148f" providerId="ADAL" clId="{39C090D7-D513-4127-A334-CAD9A46B55AC}" dt="2025-10-13T12:15:22.216" v="1" actId="1076"/>
            <ac:picMkLst>
              <pc:docMk/>
              <pc:sldMasterMk cId="2670414671" sldId="2147483660"/>
              <pc:sldLayoutMk cId="740671816" sldId="2147483680"/>
              <ac:picMk id="13" creationId="{AE75F5BA-45D7-6BA7-A1E7-CABBBDB4A6DF}"/>
            </ac:picMkLst>
          </pc:picChg>
        </pc:sldLayoutChg>
        <pc:sldLayoutChg chg="addSp delSp mod">
          <pc:chgData name="MKT GrupoHazul" userId="316a1c61-d780-4510-a9da-28da01a5148f" providerId="ADAL" clId="{39C090D7-D513-4127-A334-CAD9A46B55AC}" dt="2025-10-14T12:28:59.237" v="395" actId="478"/>
          <pc:sldLayoutMkLst>
            <pc:docMk/>
            <pc:sldMasterMk cId="2670414671" sldId="2147483660"/>
            <pc:sldLayoutMk cId="2069681250" sldId="2147483681"/>
          </pc:sldLayoutMkLst>
          <pc:spChg chg="del">
            <ac:chgData name="MKT GrupoHazul" userId="316a1c61-d780-4510-a9da-28da01a5148f" providerId="ADAL" clId="{39C090D7-D513-4127-A334-CAD9A46B55AC}" dt="2025-10-14T12:28:57.869" v="393" actId="478"/>
            <ac:spMkLst>
              <pc:docMk/>
              <pc:sldMasterMk cId="2670414671" sldId="2147483660"/>
              <pc:sldLayoutMk cId="2069681250" sldId="2147483681"/>
              <ac:spMk id="7" creationId="{A832D047-DB11-5A71-272A-2C6E11FEFD6D}"/>
            </ac:spMkLst>
          </pc:spChg>
          <pc:spChg chg="del">
            <ac:chgData name="MKT GrupoHazul" userId="316a1c61-d780-4510-a9da-28da01a5148f" providerId="ADAL" clId="{39C090D7-D513-4127-A334-CAD9A46B55AC}" dt="2025-10-14T12:28:58.634" v="394" actId="478"/>
            <ac:spMkLst>
              <pc:docMk/>
              <pc:sldMasterMk cId="2670414671" sldId="2147483660"/>
              <pc:sldLayoutMk cId="2069681250" sldId="2147483681"/>
              <ac:spMk id="10" creationId="{E3626CB6-BE32-1D81-6D72-C5ED72E201E4}"/>
            </ac:spMkLst>
          </pc:spChg>
          <pc:spChg chg="add del">
            <ac:chgData name="MKT GrupoHazul" userId="316a1c61-d780-4510-a9da-28da01a5148f" providerId="ADAL" clId="{39C090D7-D513-4127-A334-CAD9A46B55AC}" dt="2025-10-14T12:28:59.237" v="395" actId="478"/>
            <ac:spMkLst>
              <pc:docMk/>
              <pc:sldMasterMk cId="2670414671" sldId="2147483660"/>
              <pc:sldLayoutMk cId="2069681250" sldId="2147483681"/>
              <ac:spMk id="15" creationId="{39F8427C-B847-5DD6-47B2-B07E5CEE63D7}"/>
            </ac:spMkLst>
          </pc:spChg>
        </pc:sldLayoutChg>
        <pc:sldLayoutChg chg="delSp mod">
          <pc:chgData name="MKT GrupoHazul" userId="316a1c61-d780-4510-a9da-28da01a5148f" providerId="ADAL" clId="{39C090D7-D513-4127-A334-CAD9A46B55AC}" dt="2025-10-14T12:29:02.704" v="398" actId="478"/>
          <pc:sldLayoutMkLst>
            <pc:docMk/>
            <pc:sldMasterMk cId="2670414671" sldId="2147483660"/>
            <pc:sldLayoutMk cId="320886857" sldId="2147483682"/>
          </pc:sldLayoutMkLst>
          <pc:spChg chg="del">
            <ac:chgData name="MKT GrupoHazul" userId="316a1c61-d780-4510-a9da-28da01a5148f" providerId="ADAL" clId="{39C090D7-D513-4127-A334-CAD9A46B55AC}" dt="2025-10-14T12:29:01.044" v="396" actId="478"/>
            <ac:spMkLst>
              <pc:docMk/>
              <pc:sldMasterMk cId="2670414671" sldId="2147483660"/>
              <pc:sldLayoutMk cId="320886857" sldId="2147483682"/>
              <ac:spMk id="7" creationId="{A832D047-DB11-5A71-272A-2C6E11FEFD6D}"/>
            </ac:spMkLst>
          </pc:spChg>
          <pc:spChg chg="del">
            <ac:chgData name="MKT GrupoHazul" userId="316a1c61-d780-4510-a9da-28da01a5148f" providerId="ADAL" clId="{39C090D7-D513-4127-A334-CAD9A46B55AC}" dt="2025-10-14T12:29:02.066" v="397" actId="478"/>
            <ac:spMkLst>
              <pc:docMk/>
              <pc:sldMasterMk cId="2670414671" sldId="2147483660"/>
              <pc:sldLayoutMk cId="320886857" sldId="2147483682"/>
              <ac:spMk id="10" creationId="{E3626CB6-BE32-1D81-6D72-C5ED72E201E4}"/>
            </ac:spMkLst>
          </pc:spChg>
          <pc:spChg chg="del">
            <ac:chgData name="MKT GrupoHazul" userId="316a1c61-d780-4510-a9da-28da01a5148f" providerId="ADAL" clId="{39C090D7-D513-4127-A334-CAD9A46B55AC}" dt="2025-10-14T12:29:02.704" v="398" actId="478"/>
            <ac:spMkLst>
              <pc:docMk/>
              <pc:sldMasterMk cId="2670414671" sldId="2147483660"/>
              <pc:sldLayoutMk cId="320886857" sldId="2147483682"/>
              <ac:spMk id="15" creationId="{39F8427C-B847-5DD6-47B2-B07E5CEE63D7}"/>
            </ac:spMkLst>
          </pc:spChg>
        </pc:sldLayoutChg>
        <pc:sldLayoutChg chg="delSp mod">
          <pc:chgData name="MKT GrupoHazul" userId="316a1c61-d780-4510-a9da-28da01a5148f" providerId="ADAL" clId="{39C090D7-D513-4127-A334-CAD9A46B55AC}" dt="2025-10-14T12:29:08.756" v="401" actId="478"/>
          <pc:sldLayoutMkLst>
            <pc:docMk/>
            <pc:sldMasterMk cId="2670414671" sldId="2147483660"/>
            <pc:sldLayoutMk cId="592987999" sldId="2147483683"/>
          </pc:sldLayoutMkLst>
          <pc:spChg chg="del">
            <ac:chgData name="MKT GrupoHazul" userId="316a1c61-d780-4510-a9da-28da01a5148f" providerId="ADAL" clId="{39C090D7-D513-4127-A334-CAD9A46B55AC}" dt="2025-10-14T12:29:06.902" v="399" actId="478"/>
            <ac:spMkLst>
              <pc:docMk/>
              <pc:sldMasterMk cId="2670414671" sldId="2147483660"/>
              <pc:sldLayoutMk cId="592987999" sldId="2147483683"/>
              <ac:spMk id="7" creationId="{A832D047-DB11-5A71-272A-2C6E11FEFD6D}"/>
            </ac:spMkLst>
          </pc:spChg>
          <pc:spChg chg="del">
            <ac:chgData name="MKT GrupoHazul" userId="316a1c61-d780-4510-a9da-28da01a5148f" providerId="ADAL" clId="{39C090D7-D513-4127-A334-CAD9A46B55AC}" dt="2025-10-14T12:29:08.756" v="401" actId="478"/>
            <ac:spMkLst>
              <pc:docMk/>
              <pc:sldMasterMk cId="2670414671" sldId="2147483660"/>
              <pc:sldLayoutMk cId="592987999" sldId="2147483683"/>
              <ac:spMk id="10" creationId="{E3626CB6-BE32-1D81-6D72-C5ED72E201E4}"/>
            </ac:spMkLst>
          </pc:spChg>
          <pc:spChg chg="del">
            <ac:chgData name="MKT GrupoHazul" userId="316a1c61-d780-4510-a9da-28da01a5148f" providerId="ADAL" clId="{39C090D7-D513-4127-A334-CAD9A46B55AC}" dt="2025-10-14T12:29:07.554" v="400" actId="478"/>
            <ac:spMkLst>
              <pc:docMk/>
              <pc:sldMasterMk cId="2670414671" sldId="2147483660"/>
              <pc:sldLayoutMk cId="592987999" sldId="2147483683"/>
              <ac:spMk id="15" creationId="{39F8427C-B847-5DD6-47B2-B07E5CEE63D7}"/>
            </ac:spMkLst>
          </pc:spChg>
        </pc:sldLayoutChg>
        <pc:sldLayoutChg chg="addSp delSp modSp add mod modTransition">
          <pc:chgData name="MKT GrupoHazul" userId="316a1c61-d780-4510-a9da-28da01a5148f" providerId="ADAL" clId="{39C090D7-D513-4127-A334-CAD9A46B55AC}" dt="2025-10-14T13:07:30.491" v="858" actId="1076"/>
          <pc:sldLayoutMkLst>
            <pc:docMk/>
            <pc:sldMasterMk cId="2670414671" sldId="2147483660"/>
            <pc:sldLayoutMk cId="1564969409" sldId="2147483684"/>
          </pc:sldLayoutMkLst>
          <pc:spChg chg="del mod">
            <ac:chgData name="MKT GrupoHazul" userId="316a1c61-d780-4510-a9da-28da01a5148f" providerId="ADAL" clId="{39C090D7-D513-4127-A334-CAD9A46B55AC}" dt="2025-10-14T12:02:27.695" v="16" actId="478"/>
            <ac:spMkLst>
              <pc:docMk/>
              <pc:sldMasterMk cId="2670414671" sldId="2147483660"/>
              <pc:sldLayoutMk cId="1564969409" sldId="2147483684"/>
              <ac:spMk id="2" creationId="{15217D42-284A-4734-9EF3-A3FA1E3A0D6A}"/>
            </ac:spMkLst>
          </pc:spChg>
          <pc:spChg chg="del">
            <ac:chgData name="MKT GrupoHazul" userId="316a1c61-d780-4510-a9da-28da01a5148f" providerId="ADAL" clId="{39C090D7-D513-4127-A334-CAD9A46B55AC}" dt="2025-10-14T12:02:22.395" v="12" actId="478"/>
            <ac:spMkLst>
              <pc:docMk/>
              <pc:sldMasterMk cId="2670414671" sldId="2147483660"/>
              <pc:sldLayoutMk cId="1564969409" sldId="2147483684"/>
              <ac:spMk id="5" creationId="{497E71C9-2C1F-13B8-9915-B42E8F8BD8B5}"/>
            </ac:spMkLst>
          </pc:spChg>
          <pc:spChg chg="del mod">
            <ac:chgData name="MKT GrupoHazul" userId="316a1c61-d780-4510-a9da-28da01a5148f" providerId="ADAL" clId="{39C090D7-D513-4127-A334-CAD9A46B55AC}" dt="2025-10-14T12:02:26.050" v="15" actId="478"/>
            <ac:spMkLst>
              <pc:docMk/>
              <pc:sldMasterMk cId="2670414671" sldId="2147483660"/>
              <pc:sldLayoutMk cId="1564969409" sldId="2147483684"/>
              <ac:spMk id="7" creationId="{84EF0DF6-9E83-D643-5978-9BA725DC37AF}"/>
            </ac:spMkLst>
          </pc:spChg>
          <pc:spChg chg="mod">
            <ac:chgData name="MKT GrupoHazul" userId="316a1c61-d780-4510-a9da-28da01a5148f" providerId="ADAL" clId="{39C090D7-D513-4127-A334-CAD9A46B55AC}" dt="2025-10-14T13:07:26.098" v="857" actId="1035"/>
            <ac:spMkLst>
              <pc:docMk/>
              <pc:sldMasterMk cId="2670414671" sldId="2147483660"/>
              <pc:sldLayoutMk cId="1564969409" sldId="2147483684"/>
              <ac:spMk id="10" creationId="{CD1AA647-38A7-AE07-0D83-1A0FC0D07BB5}"/>
            </ac:spMkLst>
          </pc:spChg>
          <pc:spChg chg="mod">
            <ac:chgData name="MKT GrupoHazul" userId="316a1c61-d780-4510-a9da-28da01a5148f" providerId="ADAL" clId="{39C090D7-D513-4127-A334-CAD9A46B55AC}" dt="2025-10-14T13:07:26.098" v="857" actId="1035"/>
            <ac:spMkLst>
              <pc:docMk/>
              <pc:sldMasterMk cId="2670414671" sldId="2147483660"/>
              <pc:sldLayoutMk cId="1564969409" sldId="2147483684"/>
              <ac:spMk id="11" creationId="{D99AEBA4-6BAF-27FD-10BA-34D9332CDC4E}"/>
            </ac:spMkLst>
          </pc:spChg>
          <pc:spChg chg="mod">
            <ac:chgData name="MKT GrupoHazul" userId="316a1c61-d780-4510-a9da-28da01a5148f" providerId="ADAL" clId="{39C090D7-D513-4127-A334-CAD9A46B55AC}" dt="2025-10-14T12:21:56.575" v="347" actId="1035"/>
            <ac:spMkLst>
              <pc:docMk/>
              <pc:sldMasterMk cId="2670414671" sldId="2147483660"/>
              <pc:sldLayoutMk cId="1564969409" sldId="2147483684"/>
              <ac:spMk id="14" creationId="{C2F07DD5-DAB0-6FF7-1BB6-849AC2715A05}"/>
            </ac:spMkLst>
          </pc:spChg>
          <pc:spChg chg="mod">
            <ac:chgData name="MKT GrupoHazul" userId="316a1c61-d780-4510-a9da-28da01a5148f" providerId="ADAL" clId="{39C090D7-D513-4127-A334-CAD9A46B55AC}" dt="2025-10-14T13:05:37.845" v="829" actId="20577"/>
            <ac:spMkLst>
              <pc:docMk/>
              <pc:sldMasterMk cId="2670414671" sldId="2147483660"/>
              <pc:sldLayoutMk cId="1564969409" sldId="2147483684"/>
              <ac:spMk id="15" creationId="{680930E3-C4A7-EC0C-9ECE-1BC844358772}"/>
            </ac:spMkLst>
          </pc:spChg>
          <pc:spChg chg="mod">
            <ac:chgData name="MKT GrupoHazul" userId="316a1c61-d780-4510-a9da-28da01a5148f" providerId="ADAL" clId="{39C090D7-D513-4127-A334-CAD9A46B55AC}" dt="2025-10-14T13:07:12.152" v="846" actId="1076"/>
            <ac:spMkLst>
              <pc:docMk/>
              <pc:sldMasterMk cId="2670414671" sldId="2147483660"/>
              <pc:sldLayoutMk cId="1564969409" sldId="2147483684"/>
              <ac:spMk id="16" creationId="{4A6282E9-BFE0-2467-9BB8-ABF48A7E8D3E}"/>
            </ac:spMkLst>
          </pc:spChg>
          <pc:spChg chg="mod">
            <ac:chgData name="MKT GrupoHazul" userId="316a1c61-d780-4510-a9da-28da01a5148f" providerId="ADAL" clId="{39C090D7-D513-4127-A334-CAD9A46B55AC}" dt="2025-10-14T12:21:56.575" v="347" actId="1035"/>
            <ac:spMkLst>
              <pc:docMk/>
              <pc:sldMasterMk cId="2670414671" sldId="2147483660"/>
              <pc:sldLayoutMk cId="1564969409" sldId="2147483684"/>
              <ac:spMk id="17" creationId="{71DE1465-6CB5-BF42-0572-8AA9908A8670}"/>
            </ac:spMkLst>
          </pc:spChg>
          <pc:spChg chg="mod">
            <ac:chgData name="MKT GrupoHazul" userId="316a1c61-d780-4510-a9da-28da01a5148f" providerId="ADAL" clId="{39C090D7-D513-4127-A334-CAD9A46B55AC}" dt="2025-10-14T13:00:35.442" v="798" actId="20577"/>
            <ac:spMkLst>
              <pc:docMk/>
              <pc:sldMasterMk cId="2670414671" sldId="2147483660"/>
              <pc:sldLayoutMk cId="1564969409" sldId="2147483684"/>
              <ac:spMk id="18" creationId="{9355E5E6-38F3-1972-E8EE-7B128118C25A}"/>
            </ac:spMkLst>
          </pc:spChg>
          <pc:spChg chg="del mod">
            <ac:chgData name="MKT GrupoHazul" userId="316a1c61-d780-4510-a9da-28da01a5148f" providerId="ADAL" clId="{39C090D7-D513-4127-A334-CAD9A46B55AC}" dt="2025-10-14T13:00:46.531" v="800" actId="478"/>
            <ac:spMkLst>
              <pc:docMk/>
              <pc:sldMasterMk cId="2670414671" sldId="2147483660"/>
              <pc:sldLayoutMk cId="1564969409" sldId="2147483684"/>
              <ac:spMk id="19" creationId="{4BAD6716-565C-678D-BDB4-12E432460C2E}"/>
            </ac:spMkLst>
          </pc:spChg>
          <pc:picChg chg="add mod">
            <ac:chgData name="MKT GrupoHazul" userId="316a1c61-d780-4510-a9da-28da01a5148f" providerId="ADAL" clId="{39C090D7-D513-4127-A334-CAD9A46B55AC}" dt="2025-10-14T12:33:01.592" v="455" actId="1076"/>
            <ac:picMkLst>
              <pc:docMk/>
              <pc:sldMasterMk cId="2670414671" sldId="2147483660"/>
              <pc:sldLayoutMk cId="1564969409" sldId="2147483684"/>
              <ac:picMk id="4" creationId="{96929397-26DB-5FE2-4609-73F75310EA7F}"/>
            </ac:picMkLst>
          </pc:picChg>
          <pc:picChg chg="del">
            <ac:chgData name="MKT GrupoHazul" userId="316a1c61-d780-4510-a9da-28da01a5148f" providerId="ADAL" clId="{39C090D7-D513-4127-A334-CAD9A46B55AC}" dt="2025-10-14T12:06:04.073" v="18" actId="478"/>
            <ac:picMkLst>
              <pc:docMk/>
              <pc:sldMasterMk cId="2670414671" sldId="2147483660"/>
              <pc:sldLayoutMk cId="1564969409" sldId="2147483684"/>
              <ac:picMk id="6" creationId="{6CED8082-2AD1-C10E-4775-FDFFBB845EB1}"/>
            </ac:picMkLst>
          </pc:picChg>
          <pc:picChg chg="del ord">
            <ac:chgData name="MKT GrupoHazul" userId="316a1c61-d780-4510-a9da-28da01a5148f" providerId="ADAL" clId="{39C090D7-D513-4127-A334-CAD9A46B55AC}" dt="2025-10-14T12:14:22.688" v="276" actId="21"/>
            <ac:picMkLst>
              <pc:docMk/>
              <pc:sldMasterMk cId="2670414671" sldId="2147483660"/>
              <pc:sldLayoutMk cId="1564969409" sldId="2147483684"/>
              <ac:picMk id="8" creationId="{DD9483C6-8143-EE9B-6848-C0BDF93240BF}"/>
            </ac:picMkLst>
          </pc:picChg>
          <pc:picChg chg="mod">
            <ac:chgData name="MKT GrupoHazul" userId="316a1c61-d780-4510-a9da-28da01a5148f" providerId="ADAL" clId="{39C090D7-D513-4127-A334-CAD9A46B55AC}" dt="2025-10-14T13:07:26.098" v="857" actId="1035"/>
            <ac:picMkLst>
              <pc:docMk/>
              <pc:sldMasterMk cId="2670414671" sldId="2147483660"/>
              <pc:sldLayoutMk cId="1564969409" sldId="2147483684"/>
              <ac:picMk id="9" creationId="{A05A5D3F-677E-252B-F93A-BB2AC2DBA53A}"/>
            </ac:picMkLst>
          </pc:picChg>
          <pc:picChg chg="add mod">
            <ac:chgData name="MKT GrupoHazul" userId="316a1c61-d780-4510-a9da-28da01a5148f" providerId="ADAL" clId="{39C090D7-D513-4127-A334-CAD9A46B55AC}" dt="2025-10-14T13:07:30.491" v="858" actId="1076"/>
            <ac:picMkLst>
              <pc:docMk/>
              <pc:sldMasterMk cId="2670414671" sldId="2147483660"/>
              <pc:sldLayoutMk cId="1564969409" sldId="2147483684"/>
              <ac:picMk id="12" creationId="{453482A3-1F38-9028-3518-173355BAA517}"/>
            </ac:picMkLst>
          </pc:picChg>
          <pc:picChg chg="del">
            <ac:chgData name="MKT GrupoHazul" userId="316a1c61-d780-4510-a9da-28da01a5148f" providerId="ADAL" clId="{39C090D7-D513-4127-A334-CAD9A46B55AC}" dt="2025-10-13T18:43:07.419" v="5" actId="478"/>
            <ac:picMkLst>
              <pc:docMk/>
              <pc:sldMasterMk cId="2670414671" sldId="2147483660"/>
              <pc:sldLayoutMk cId="1564969409" sldId="2147483684"/>
              <ac:picMk id="13" creationId="{AE75F5BA-45D7-6BA7-A1E7-CABBBDB4A6DF}"/>
            </ac:picMkLst>
          </pc:picChg>
          <pc:picChg chg="add mod">
            <ac:chgData name="MKT GrupoHazul" userId="316a1c61-d780-4510-a9da-28da01a5148f" providerId="ADAL" clId="{39C090D7-D513-4127-A334-CAD9A46B55AC}" dt="2025-10-14T13:07:26.098" v="857" actId="1035"/>
            <ac:picMkLst>
              <pc:docMk/>
              <pc:sldMasterMk cId="2670414671" sldId="2147483660"/>
              <pc:sldLayoutMk cId="1564969409" sldId="2147483684"/>
              <ac:picMk id="13" creationId="{DD9483C6-8143-EE9B-6848-C0BDF93240BF}"/>
            </ac:picMkLst>
          </pc:picChg>
        </pc:sldLayoutChg>
      </pc:sldMasterChg>
    </pc:docChg>
  </pc:docChgLst>
  <pc:docChgLst>
    <pc:chgData name="MKT GrupoHazul" userId="316a1c61-d780-4510-a9da-28da01a5148f" providerId="ADAL" clId="{34B2B8F3-2884-41E0-81E4-B40445FC20DD}"/>
    <pc:docChg chg="undo custSel addSld delSld modSld modMainMaster">
      <pc:chgData name="MKT GrupoHazul" userId="316a1c61-d780-4510-a9da-28da01a5148f" providerId="ADAL" clId="{34B2B8F3-2884-41E0-81E4-B40445FC20DD}" dt="2025-08-28T17:50:47.084" v="6041" actId="20577"/>
      <pc:docMkLst>
        <pc:docMk/>
      </pc:docMkLst>
      <pc:sldChg chg="delSp modSp del mod modClrScheme chgLayout">
        <pc:chgData name="MKT GrupoHazul" userId="316a1c61-d780-4510-a9da-28da01a5148f" providerId="ADAL" clId="{34B2B8F3-2884-41E0-81E4-B40445FC20DD}" dt="2025-08-15T17:17:45.293" v="2823" actId="47"/>
        <pc:sldMkLst>
          <pc:docMk/>
          <pc:sldMk cId="1964868146" sldId="257"/>
        </pc:sldMkLst>
      </pc:sldChg>
      <pc:sldChg chg="add mod modClrScheme chgLayout">
        <pc:chgData name="MKT GrupoHazul" userId="316a1c61-d780-4510-a9da-28da01a5148f" providerId="ADAL" clId="{34B2B8F3-2884-41E0-81E4-B40445FC20DD}" dt="2025-08-28T17:16:15.616" v="5949" actId="700"/>
        <pc:sldMkLst>
          <pc:docMk/>
          <pc:sldMk cId="2136956173" sldId="258"/>
        </pc:sldMkLst>
      </pc:sldChg>
      <pc:sldChg chg="add del mod modClrScheme chgLayout">
        <pc:chgData name="MKT GrupoHazul" userId="316a1c61-d780-4510-a9da-28da01a5148f" providerId="ADAL" clId="{34B2B8F3-2884-41E0-81E4-B40445FC20DD}" dt="2025-08-15T18:46:37.319" v="5878" actId="2696"/>
        <pc:sldMkLst>
          <pc:docMk/>
          <pc:sldMk cId="906047520" sldId="259"/>
        </pc:sldMkLst>
      </pc:sldChg>
      <pc:sldChg chg="add mod modClrScheme chgLayout">
        <pc:chgData name="MKT GrupoHazul" userId="316a1c61-d780-4510-a9da-28da01a5148f" providerId="ADAL" clId="{34B2B8F3-2884-41E0-81E4-B40445FC20DD}" dt="2025-08-28T17:16:22.189" v="5951" actId="700"/>
        <pc:sldMkLst>
          <pc:docMk/>
          <pc:sldMk cId="3614286389" sldId="259"/>
        </pc:sldMkLst>
      </pc:sldChg>
      <pc:sldChg chg="add mod modClrScheme chgLayout">
        <pc:chgData name="MKT GrupoHazul" userId="316a1c61-d780-4510-a9da-28da01a5148f" providerId="ADAL" clId="{34B2B8F3-2884-41E0-81E4-B40445FC20DD}" dt="2025-08-28T17:16:33.439" v="5953" actId="700"/>
        <pc:sldMkLst>
          <pc:docMk/>
          <pc:sldMk cId="2503624760" sldId="260"/>
        </pc:sldMkLst>
      </pc:sldChg>
      <pc:sldChg chg="add del mod modClrScheme chgLayout">
        <pc:chgData name="MKT GrupoHazul" userId="316a1c61-d780-4510-a9da-28da01a5148f" providerId="ADAL" clId="{34B2B8F3-2884-41E0-81E4-B40445FC20DD}" dt="2025-08-15T18:46:38.643" v="5879" actId="2696"/>
        <pc:sldMkLst>
          <pc:docMk/>
          <pc:sldMk cId="3979808836" sldId="260"/>
        </pc:sldMkLst>
      </pc:sldChg>
      <pc:sldChg chg="add mod modClrScheme chgLayout">
        <pc:chgData name="MKT GrupoHazul" userId="316a1c61-d780-4510-a9da-28da01a5148f" providerId="ADAL" clId="{34B2B8F3-2884-41E0-81E4-B40445FC20DD}" dt="2025-08-28T17:16:39.257" v="5955" actId="700"/>
        <pc:sldMkLst>
          <pc:docMk/>
          <pc:sldMk cId="959229503" sldId="261"/>
        </pc:sldMkLst>
      </pc:sldChg>
      <pc:sldChg chg="add del">
        <pc:chgData name="MKT GrupoHazul" userId="316a1c61-d780-4510-a9da-28da01a5148f" providerId="ADAL" clId="{34B2B8F3-2884-41E0-81E4-B40445FC20DD}" dt="2025-08-15T18:46:40.496" v="5880" actId="2696"/>
        <pc:sldMkLst>
          <pc:docMk/>
          <pc:sldMk cId="3194408083" sldId="261"/>
        </pc:sldMkLst>
      </pc:sldChg>
      <pc:sldMasterChg chg="setBg addSldLayout modSldLayout">
        <pc:chgData name="MKT GrupoHazul" userId="316a1c61-d780-4510-a9da-28da01a5148f" providerId="ADAL" clId="{34B2B8F3-2884-41E0-81E4-B40445FC20DD}" dt="2025-08-28T17:50:47.084" v="6041" actId="20577"/>
        <pc:sldMasterMkLst>
          <pc:docMk/>
          <pc:sldMasterMk cId="2670414671" sldId="2147483660"/>
        </pc:sldMasterMkLst>
        <pc:sldLayoutChg chg="setBg">
          <pc:chgData name="MKT GrupoHazul" userId="316a1c61-d780-4510-a9da-28da01a5148f" providerId="ADAL" clId="{34B2B8F3-2884-41E0-81E4-B40445FC20DD}" dt="2025-08-14T20:05:14.321" v="3"/>
          <pc:sldLayoutMkLst>
            <pc:docMk/>
            <pc:sldMasterMk cId="2670414671" sldId="2147483660"/>
            <pc:sldLayoutMk cId="819921829" sldId="2147483667"/>
          </pc:sldLayoutMkLst>
        </pc:sldLayoutChg>
        <pc:sldLayoutChg chg="setBg">
          <pc:chgData name="MKT GrupoHazul" userId="316a1c61-d780-4510-a9da-28da01a5148f" providerId="ADAL" clId="{34B2B8F3-2884-41E0-81E4-B40445FC20DD}" dt="2025-08-14T20:05:14.321" v="3"/>
          <pc:sldLayoutMkLst>
            <pc:docMk/>
            <pc:sldMasterMk cId="2670414671" sldId="2147483660"/>
            <pc:sldLayoutMk cId="4087779125" sldId="2147483668"/>
          </pc:sldLayoutMkLst>
        </pc:sldLayoutChg>
        <pc:sldLayoutChg chg="setBg">
          <pc:chgData name="MKT GrupoHazul" userId="316a1c61-d780-4510-a9da-28da01a5148f" providerId="ADAL" clId="{34B2B8F3-2884-41E0-81E4-B40445FC20DD}" dt="2025-08-14T20:05:14.321" v="3"/>
          <pc:sldLayoutMkLst>
            <pc:docMk/>
            <pc:sldMasterMk cId="2670414671" sldId="2147483660"/>
            <pc:sldLayoutMk cId="2462064293" sldId="2147483669"/>
          </pc:sldLayoutMkLst>
        </pc:sldLayoutChg>
        <pc:sldLayoutChg chg="setBg">
          <pc:chgData name="MKT GrupoHazul" userId="316a1c61-d780-4510-a9da-28da01a5148f" providerId="ADAL" clId="{34B2B8F3-2884-41E0-81E4-B40445FC20DD}" dt="2025-08-14T20:05:14.321" v="3"/>
          <pc:sldLayoutMkLst>
            <pc:docMk/>
            <pc:sldMasterMk cId="2670414671" sldId="2147483660"/>
            <pc:sldLayoutMk cId="1311336681" sldId="2147483670"/>
          </pc:sldLayoutMkLst>
        </pc:sldLayoutChg>
        <pc:sldLayoutChg chg="setBg">
          <pc:chgData name="MKT GrupoHazul" userId="316a1c61-d780-4510-a9da-28da01a5148f" providerId="ADAL" clId="{34B2B8F3-2884-41E0-81E4-B40445FC20DD}" dt="2025-08-14T20:05:14.321" v="3"/>
          <pc:sldLayoutMkLst>
            <pc:docMk/>
            <pc:sldMasterMk cId="2670414671" sldId="2147483660"/>
            <pc:sldLayoutMk cId="1990673162" sldId="2147483671"/>
          </pc:sldLayoutMkLst>
        </pc:sldLayoutChg>
        <pc:sldLayoutChg chg="addSp delSp modSp mod setBg">
          <pc:chgData name="MKT GrupoHazul" userId="316a1c61-d780-4510-a9da-28da01a5148f" providerId="ADAL" clId="{34B2B8F3-2884-41E0-81E4-B40445FC20DD}" dt="2025-08-28T17:45:25.814" v="5966" actId="1076"/>
          <pc:sldLayoutMkLst>
            <pc:docMk/>
            <pc:sldMasterMk cId="2670414671" sldId="2147483660"/>
            <pc:sldLayoutMk cId="1038963433" sldId="2147483672"/>
          </pc:sldLayoutMkLst>
        </pc:sldLayoutChg>
        <pc:sldLayoutChg chg="addSp delSp modSp mod setBg">
          <pc:chgData name="MKT GrupoHazul" userId="316a1c61-d780-4510-a9da-28da01a5148f" providerId="ADAL" clId="{34B2B8F3-2884-41E0-81E4-B40445FC20DD}" dt="2025-08-15T18:26:41.465" v="5204" actId="20577"/>
          <pc:sldLayoutMkLst>
            <pc:docMk/>
            <pc:sldMasterMk cId="2670414671" sldId="2147483660"/>
            <pc:sldLayoutMk cId="3973242514" sldId="2147483673"/>
          </pc:sldLayoutMkLst>
        </pc:sldLayoutChg>
        <pc:sldLayoutChg chg="addSp delSp modSp mod setBg">
          <pc:chgData name="MKT GrupoHazul" userId="316a1c61-d780-4510-a9da-28da01a5148f" providerId="ADAL" clId="{34B2B8F3-2884-41E0-81E4-B40445FC20DD}" dt="2025-08-15T17:29:17.593" v="3028" actId="20577"/>
          <pc:sldLayoutMkLst>
            <pc:docMk/>
            <pc:sldMasterMk cId="2670414671" sldId="2147483660"/>
            <pc:sldLayoutMk cId="303220779" sldId="2147483674"/>
          </pc:sldLayoutMkLst>
        </pc:sldLayoutChg>
        <pc:sldLayoutChg chg="addSp delSp modSp add mod modTransition">
          <pc:chgData name="MKT GrupoHazul" userId="316a1c61-d780-4510-a9da-28da01a5148f" providerId="ADAL" clId="{34B2B8F3-2884-41E0-81E4-B40445FC20DD}" dt="2025-08-15T17:27:54.532" v="3003" actId="255"/>
          <pc:sldLayoutMkLst>
            <pc:docMk/>
            <pc:sldMasterMk cId="2670414671" sldId="2147483660"/>
            <pc:sldLayoutMk cId="942780435" sldId="2147483675"/>
          </pc:sldLayoutMkLst>
        </pc:sldLayoutChg>
        <pc:sldLayoutChg chg="addSp delSp modSp add mod modTransition">
          <pc:chgData name="MKT GrupoHazul" userId="316a1c61-d780-4510-a9da-28da01a5148f" providerId="ADAL" clId="{34B2B8F3-2884-41E0-81E4-B40445FC20DD}" dt="2025-08-15T17:29:47.367" v="3037" actId="1037"/>
          <pc:sldLayoutMkLst>
            <pc:docMk/>
            <pc:sldMasterMk cId="2670414671" sldId="2147483660"/>
            <pc:sldLayoutMk cId="2427318268" sldId="2147483676"/>
          </pc:sldLayoutMkLst>
        </pc:sldLayoutChg>
        <pc:sldLayoutChg chg="addSp delSp modSp add mod modTransition">
          <pc:chgData name="MKT GrupoHazul" userId="316a1c61-d780-4510-a9da-28da01a5148f" providerId="ADAL" clId="{34B2B8F3-2884-41E0-81E4-B40445FC20DD}" dt="2025-08-15T17:30:28.072" v="3053" actId="1037"/>
          <pc:sldLayoutMkLst>
            <pc:docMk/>
            <pc:sldMasterMk cId="2670414671" sldId="2147483660"/>
            <pc:sldLayoutMk cId="4058363786" sldId="2147483677"/>
          </pc:sldLayoutMkLst>
        </pc:sldLayoutChg>
        <pc:sldLayoutChg chg="addSp delSp modSp add mod modTransition">
          <pc:chgData name="MKT GrupoHazul" userId="316a1c61-d780-4510-a9da-28da01a5148f" providerId="ADAL" clId="{34B2B8F3-2884-41E0-81E4-B40445FC20DD}" dt="2025-08-28T17:49:09.212" v="6034" actId="20577"/>
          <pc:sldLayoutMkLst>
            <pc:docMk/>
            <pc:sldMasterMk cId="2670414671" sldId="2147483660"/>
            <pc:sldLayoutMk cId="2385095432" sldId="2147483678"/>
          </pc:sldLayoutMkLst>
        </pc:sldLayoutChg>
        <pc:sldLayoutChg chg="addSp delSp modSp add mod modTransition">
          <pc:chgData name="MKT GrupoHazul" userId="316a1c61-d780-4510-a9da-28da01a5148f" providerId="ADAL" clId="{34B2B8F3-2884-41E0-81E4-B40445FC20DD}" dt="2025-08-28T17:49:22.433" v="6038" actId="20577"/>
          <pc:sldLayoutMkLst>
            <pc:docMk/>
            <pc:sldMasterMk cId="2670414671" sldId="2147483660"/>
            <pc:sldLayoutMk cId="3900349528" sldId="2147483679"/>
          </pc:sldLayoutMkLst>
        </pc:sldLayoutChg>
        <pc:sldLayoutChg chg="addSp delSp modSp add mod modTransition">
          <pc:chgData name="MKT GrupoHazul" userId="316a1c61-d780-4510-a9da-28da01a5148f" providerId="ADAL" clId="{34B2B8F3-2884-41E0-81E4-B40445FC20DD}" dt="2025-08-28T17:50:47.084" v="6041" actId="20577"/>
          <pc:sldLayoutMkLst>
            <pc:docMk/>
            <pc:sldMasterMk cId="2670414671" sldId="2147483660"/>
            <pc:sldLayoutMk cId="740671816" sldId="2147483680"/>
          </pc:sldLayoutMkLst>
        </pc:sldLayoutChg>
        <pc:sldLayoutChg chg="addSp delSp modSp add mod modTransition">
          <pc:chgData name="MKT GrupoHazul" userId="316a1c61-d780-4510-a9da-28da01a5148f" providerId="ADAL" clId="{34B2B8F3-2884-41E0-81E4-B40445FC20DD}" dt="2025-08-15T18:41:51.665" v="5865" actId="1076"/>
          <pc:sldLayoutMkLst>
            <pc:docMk/>
            <pc:sldMasterMk cId="2670414671" sldId="2147483660"/>
            <pc:sldLayoutMk cId="2069681250" sldId="2147483681"/>
          </pc:sldLayoutMkLst>
        </pc:sldLayoutChg>
        <pc:sldLayoutChg chg="addSp delSp modSp add mod modTransition">
          <pc:chgData name="MKT GrupoHazul" userId="316a1c61-d780-4510-a9da-28da01a5148f" providerId="ADAL" clId="{34B2B8F3-2884-41E0-81E4-B40445FC20DD}" dt="2025-08-15T17:25:30.161" v="2992" actId="1036"/>
          <pc:sldLayoutMkLst>
            <pc:docMk/>
            <pc:sldMasterMk cId="2670414671" sldId="2147483660"/>
            <pc:sldLayoutMk cId="2493645703" sldId="2147483681"/>
          </pc:sldLayoutMkLst>
        </pc:sldLayoutChg>
        <pc:sldLayoutChg chg="addSp delSp modSp add mod modTransition">
          <pc:chgData name="MKT GrupoHazul" userId="316a1c61-d780-4510-a9da-28da01a5148f" providerId="ADAL" clId="{34B2B8F3-2884-41E0-81E4-B40445FC20DD}" dt="2025-08-15T18:45:16.542" v="5877" actId="1036"/>
          <pc:sldLayoutMkLst>
            <pc:docMk/>
            <pc:sldMasterMk cId="2670414671" sldId="2147483660"/>
            <pc:sldLayoutMk cId="320886857" sldId="2147483682"/>
          </pc:sldLayoutMkLst>
        </pc:sldLayoutChg>
        <pc:sldLayoutChg chg="addSp delSp modSp add mod modTransition">
          <pc:chgData name="MKT GrupoHazul" userId="316a1c61-d780-4510-a9da-28da01a5148f" providerId="ADAL" clId="{34B2B8F3-2884-41E0-81E4-B40445FC20DD}" dt="2025-08-15T18:47:54.834" v="5887" actId="1076"/>
          <pc:sldLayoutMkLst>
            <pc:docMk/>
            <pc:sldMasterMk cId="2670414671" sldId="2147483660"/>
            <pc:sldLayoutMk cId="592987999" sldId="2147483683"/>
          </pc:sldLayoutMkLst>
        </pc:sldLayoutChg>
      </pc:sldMasterChg>
    </pc:docChg>
  </pc:docChgLst>
  <pc:docChgLst>
    <pc:chgData name="MKT GrupoHazul" userId="316a1c61-d780-4510-a9da-28da01a5148f" providerId="ADAL" clId="{716E3B18-9EE7-47EB-98DB-4CDD9226F1A7}"/>
    <pc:docChg chg="undo custSel modMainMaster">
      <pc:chgData name="MKT GrupoHazul" userId="316a1c61-d780-4510-a9da-28da01a5148f" providerId="ADAL" clId="{716E3B18-9EE7-47EB-98DB-4CDD9226F1A7}" dt="2025-07-23T19:38:12.702" v="227" actId="255"/>
      <pc:docMkLst>
        <pc:docMk/>
      </pc:docMkLst>
      <pc:sldMasterChg chg="modSldLayout">
        <pc:chgData name="MKT GrupoHazul" userId="316a1c61-d780-4510-a9da-28da01a5148f" providerId="ADAL" clId="{716E3B18-9EE7-47EB-98DB-4CDD9226F1A7}" dt="2025-07-23T19:38:12.702" v="227" actId="255"/>
        <pc:sldMasterMkLst>
          <pc:docMk/>
          <pc:sldMasterMk cId="2670414671" sldId="2147483660"/>
        </pc:sldMasterMkLst>
        <pc:sldLayoutChg chg="modSp mod">
          <pc:chgData name="MKT GrupoHazul" userId="316a1c61-d780-4510-a9da-28da01a5148f" providerId="ADAL" clId="{716E3B18-9EE7-47EB-98DB-4CDD9226F1A7}" dt="2025-07-23T18:54:02.236" v="64" actId="207"/>
          <pc:sldLayoutMkLst>
            <pc:docMk/>
            <pc:sldMasterMk cId="2670414671" sldId="2147483660"/>
            <pc:sldLayoutMk cId="2462064293" sldId="2147483669"/>
          </pc:sldLayoutMkLst>
        </pc:sldLayoutChg>
        <pc:sldLayoutChg chg="modSp mod">
          <pc:chgData name="MKT GrupoHazul" userId="316a1c61-d780-4510-a9da-28da01a5148f" providerId="ADAL" clId="{716E3B18-9EE7-47EB-98DB-4CDD9226F1A7}" dt="2025-07-23T18:53:50.526" v="62" actId="207"/>
          <pc:sldLayoutMkLst>
            <pc:docMk/>
            <pc:sldMasterMk cId="2670414671" sldId="2147483660"/>
            <pc:sldLayoutMk cId="1311336681" sldId="2147483670"/>
          </pc:sldLayoutMkLst>
        </pc:sldLayoutChg>
        <pc:sldLayoutChg chg="modSp mod">
          <pc:chgData name="MKT GrupoHazul" userId="316a1c61-d780-4510-a9da-28da01a5148f" providerId="ADAL" clId="{716E3B18-9EE7-47EB-98DB-4CDD9226F1A7}" dt="2025-07-23T18:53:39.155" v="60" actId="207"/>
          <pc:sldLayoutMkLst>
            <pc:docMk/>
            <pc:sldMasterMk cId="2670414671" sldId="2147483660"/>
            <pc:sldLayoutMk cId="1990673162" sldId="2147483671"/>
          </pc:sldLayoutMkLst>
        </pc:sldLayoutChg>
        <pc:sldLayoutChg chg="addSp delSp modSp mod">
          <pc:chgData name="MKT GrupoHazul" userId="316a1c61-d780-4510-a9da-28da01a5148f" providerId="ADAL" clId="{716E3B18-9EE7-47EB-98DB-4CDD9226F1A7}" dt="2025-07-23T19:00:19.995" v="226" actId="1035"/>
          <pc:sldLayoutMkLst>
            <pc:docMk/>
            <pc:sldMasterMk cId="2670414671" sldId="2147483660"/>
            <pc:sldLayoutMk cId="1038963433" sldId="2147483672"/>
          </pc:sldLayoutMkLst>
        </pc:sldLayoutChg>
        <pc:sldLayoutChg chg="addSp delSp modSp mod">
          <pc:chgData name="MKT GrupoHazul" userId="316a1c61-d780-4510-a9da-28da01a5148f" providerId="ADAL" clId="{716E3B18-9EE7-47EB-98DB-4CDD9226F1A7}" dt="2025-07-23T19:00:03.600" v="217" actId="1076"/>
          <pc:sldLayoutMkLst>
            <pc:docMk/>
            <pc:sldMasterMk cId="2670414671" sldId="2147483660"/>
            <pc:sldLayoutMk cId="3973242514" sldId="2147483673"/>
          </pc:sldLayoutMkLst>
        </pc:sldLayoutChg>
        <pc:sldLayoutChg chg="addSp modSp mod">
          <pc:chgData name="MKT GrupoHazul" userId="316a1c61-d780-4510-a9da-28da01a5148f" providerId="ADAL" clId="{716E3B18-9EE7-47EB-98DB-4CDD9226F1A7}" dt="2025-07-23T19:38:12.702" v="227" actId="255"/>
          <pc:sldLayoutMkLst>
            <pc:docMk/>
            <pc:sldMasterMk cId="2670414671" sldId="2147483660"/>
            <pc:sldLayoutMk cId="303220779" sldId="2147483674"/>
          </pc:sldLayoutMkLst>
        </pc:sldLayoutChg>
      </pc:sldMasterChg>
    </pc:docChg>
  </pc:docChgLst>
  <pc:docChgLst>
    <pc:chgData name="MKT GrupoHazul" userId="316a1c61-d780-4510-a9da-28da01a5148f" providerId="ADAL" clId="{F5C15402-4E7D-4BF9-812A-1894636FB3C6}"/>
    <pc:docChg chg="undo custSel modSld modMainMaster modHandout">
      <pc:chgData name="MKT GrupoHazul" userId="316a1c61-d780-4510-a9da-28da01a5148f" providerId="ADAL" clId="{F5C15402-4E7D-4BF9-812A-1894636FB3C6}" dt="2025-08-01T20:29:06.206" v="215" actId="20577"/>
      <pc:docMkLst>
        <pc:docMk/>
      </pc:docMkLst>
      <pc:sldChg chg="addSp modSp mod modClrScheme chgLayout">
        <pc:chgData name="MKT GrupoHazul" userId="316a1c61-d780-4510-a9da-28da01a5148f" providerId="ADAL" clId="{F5C15402-4E7D-4BF9-812A-1894636FB3C6}" dt="2025-08-01T20:28:00.048" v="209"/>
        <pc:sldMkLst>
          <pc:docMk/>
          <pc:sldMk cId="1964868146" sldId="257"/>
        </pc:sldMkLst>
      </pc:sldChg>
      <pc:sldMasterChg chg="modSldLayout">
        <pc:chgData name="MKT GrupoHazul" userId="316a1c61-d780-4510-a9da-28da01a5148f" providerId="ADAL" clId="{F5C15402-4E7D-4BF9-812A-1894636FB3C6}" dt="2025-08-01T20:29:06.206" v="215" actId="20577"/>
        <pc:sldMasterMkLst>
          <pc:docMk/>
          <pc:sldMasterMk cId="2670414671" sldId="2147483660"/>
        </pc:sldMasterMkLst>
        <pc:sldLayoutChg chg="addSp delSp modSp mod">
          <pc:chgData name="MKT GrupoHazul" userId="316a1c61-d780-4510-a9da-28da01a5148f" providerId="ADAL" clId="{F5C15402-4E7D-4BF9-812A-1894636FB3C6}" dt="2025-08-01T20:29:06.206" v="215" actId="20577"/>
          <pc:sldLayoutMkLst>
            <pc:docMk/>
            <pc:sldMasterMk cId="2670414671" sldId="2147483660"/>
            <pc:sldLayoutMk cId="303220779" sldId="214748367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547EE26-8B60-A24B-16B2-6A04C13E65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FAD7F05-84EE-6D31-B192-A13DA25CCF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450399D-3054-44CD-8745-A7EF59123D83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AACD506-4388-4112-107C-464605B1B6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E592D51-82CD-D0B7-97D9-151DE3FEFE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96C8F48-A1E8-492D-9570-E4C83CEE2C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170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4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1.svg"/><Relationship Id="rId7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2.svg"/><Relationship Id="rId4" Type="http://schemas.openxmlformats.org/officeDocument/2006/relationships/image" Target="../media/image4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2.svg"/><Relationship Id="rId4" Type="http://schemas.openxmlformats.org/officeDocument/2006/relationships/image" Target="../media/image4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1.svg"/><Relationship Id="rId7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2.svg"/><Relationship Id="rId4" Type="http://schemas.openxmlformats.org/officeDocument/2006/relationships/image" Target="../media/image4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2.sv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2.sv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EDESTAL ZR-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5E2B91F-82FD-A485-A89F-1A7A9F5136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6448" y="1481137"/>
            <a:ext cx="2736838" cy="749999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8926FAA-3F0D-02DE-F7DE-128E63C079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851" y="6822898"/>
            <a:ext cx="1601965" cy="160196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AC4BAB89-A51A-75A8-FDCA-70CA674B73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0112" y="6155571"/>
            <a:ext cx="4165173" cy="252958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08391FA-803D-0EF5-7B4E-1892BBE7F162}"/>
              </a:ext>
            </a:extLst>
          </p:cNvPr>
          <p:cNvSpPr txBox="1"/>
          <p:nvPr userDrawn="1"/>
        </p:nvSpPr>
        <p:spPr>
          <a:xfrm>
            <a:off x="234267" y="3056732"/>
            <a:ext cx="31947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b="0" dirty="0">
                <a:latin typeface="Gill Sans MT" panose="020B0502020104020203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Altura (mm)				        1.611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Largura (mm)				        1.840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Comprimento (mm)			        4.568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 (mm)			        2.655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Tanque (L)					53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Porta-malas (L)			            389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Ocupantes					   5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46AEFFC-D9DB-B865-E9F4-516EBE197F14}"/>
              </a:ext>
            </a:extLst>
          </p:cNvPr>
          <p:cNvSpPr txBox="1"/>
          <p:nvPr userDrawn="1"/>
        </p:nvSpPr>
        <p:spPr>
          <a:xfrm>
            <a:off x="234267" y="4731135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Suspensão dianteira		         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MacPherson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n" pitchFamily="2" charset="0"/>
              <a:ea typeface="Roboto Cn" pitchFamily="2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Suspensão traseira			 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Multi-link</a:t>
            </a:r>
            <a:endParaRPr lang="pt-BR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01587D0-3834-5AC9-D88C-733055519F16}"/>
              </a:ext>
            </a:extLst>
          </p:cNvPr>
          <p:cNvSpPr txBox="1"/>
          <p:nvPr userDrawn="1"/>
        </p:nvSpPr>
        <p:spPr>
          <a:xfrm>
            <a:off x="3584714" y="3044054"/>
            <a:ext cx="342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Câmbio			 CVT de 7 marchas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Tração               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Direção                 Assistência elétrica progressiva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Freios                       Disco ventilado e disco sólido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6ABD9D9-CFF0-8ED6-1E14-452EB74C4F71}"/>
              </a:ext>
            </a:extLst>
          </p:cNvPr>
          <p:cNvSpPr txBox="1"/>
          <p:nvPr userDrawn="1"/>
        </p:nvSpPr>
        <p:spPr>
          <a:xfrm>
            <a:off x="3584714" y="4352835"/>
            <a:ext cx="3505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Alimentação                                       Injeção direta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Combustível                                                Gasolina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Motorização                                                          2.0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Potência (cv)                           161 cv @ 6500 rpm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)                 19.1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 @ 4200 rpm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Roboto Cn" pitchFamily="2" charset="0"/>
              <a:ea typeface="Roboto Cn" pitchFamily="2" charset="0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17C6239-F814-9DA4-82A6-17AA7FD98B4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46" y="6308342"/>
            <a:ext cx="419231" cy="41923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A11F3CF-5843-C2A0-BEEF-7937C212044A}"/>
              </a:ext>
            </a:extLst>
          </p:cNvPr>
          <p:cNvSpPr txBox="1"/>
          <p:nvPr userDrawn="1"/>
        </p:nvSpPr>
        <p:spPr>
          <a:xfrm>
            <a:off x="1154433" y="6330302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139EA0A-5223-3490-6EC3-AC2934E881CC}"/>
              </a:ext>
            </a:extLst>
          </p:cNvPr>
          <p:cNvSpPr txBox="1"/>
          <p:nvPr userDrawn="1"/>
        </p:nvSpPr>
        <p:spPr>
          <a:xfrm>
            <a:off x="1190529" y="6512911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81992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PEDESTAL CITY HATCH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05A5D3F-677E-252B-F93A-BB2AC2DBA5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0" y="6182178"/>
            <a:ext cx="419231" cy="41923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D1AA647-38A7-AE07-0D83-1A0FC0D07BB5}"/>
              </a:ext>
            </a:extLst>
          </p:cNvPr>
          <p:cNvSpPr txBox="1"/>
          <p:nvPr userDrawn="1"/>
        </p:nvSpPr>
        <p:spPr>
          <a:xfrm>
            <a:off x="1026097" y="6204138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9AEBA4-6BAF-27FD-10BA-34D9332CDC4E}"/>
              </a:ext>
            </a:extLst>
          </p:cNvPr>
          <p:cNvSpPr txBox="1"/>
          <p:nvPr userDrawn="1"/>
        </p:nvSpPr>
        <p:spPr>
          <a:xfrm>
            <a:off x="1062193" y="6386747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2F07DD5-DAB0-6FF7-1BB6-849AC2715A05}"/>
              </a:ext>
            </a:extLst>
          </p:cNvPr>
          <p:cNvSpPr txBox="1"/>
          <p:nvPr userDrawn="1"/>
        </p:nvSpPr>
        <p:spPr>
          <a:xfrm>
            <a:off x="232346" y="3082973"/>
            <a:ext cx="31947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latin typeface="Gill Sans MT" panose="020B0502020104020203" pitchFamily="34" charset="0"/>
              </a:rPr>
              <a:t>• 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Altura (mm)                                                    1498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Largura (mm)                                                  1748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Comprimento (mm)                                       4343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dirty="0" err="1"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 (mm)                                           2600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Tanque (L)                                                         39,5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Porta-malas (L)                                                268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Ocupantes                                                              5</a:t>
            </a: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80930E3-C4A7-EC0C-9ECE-1BC844358772}"/>
              </a:ext>
            </a:extLst>
          </p:cNvPr>
          <p:cNvSpPr txBox="1"/>
          <p:nvPr userDrawn="1"/>
        </p:nvSpPr>
        <p:spPr>
          <a:xfrm>
            <a:off x="3498708" y="4512933"/>
            <a:ext cx="36100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buNone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15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Suspensão traseira: Eixo de torção e mola helicoidal</a:t>
            </a:r>
          </a:p>
          <a:p>
            <a:pPr marL="0" algn="l" rtl="0" eaLnBrk="1" latinLnBrk="0" hangingPunct="1">
              <a:buNone/>
            </a:pPr>
            <a:r>
              <a:rPr lang="pt-BR" sz="115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Suspensão dianteira: McPherson e mola helicoidal</a:t>
            </a:r>
            <a:endParaRPr lang="pt-BR" sz="1150" dirty="0">
              <a:effectLst/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A6282E9-BFE0-2467-9BB8-ABF48A7E8D3E}"/>
              </a:ext>
            </a:extLst>
          </p:cNvPr>
          <p:cNvSpPr txBox="1"/>
          <p:nvPr userDrawn="1"/>
        </p:nvSpPr>
        <p:spPr>
          <a:xfrm>
            <a:off x="232346" y="4628193"/>
            <a:ext cx="32663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lang="pt-BR" sz="1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Tração: Dianteira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Câmbio: Transmissão automática do tipo CVT com Paddle Shifts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</a:b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1DE1465-6CB5-BF42-0572-8AA9908A8670}"/>
              </a:ext>
            </a:extLst>
          </p:cNvPr>
          <p:cNvSpPr txBox="1"/>
          <p:nvPr userDrawn="1"/>
        </p:nvSpPr>
        <p:spPr>
          <a:xfrm>
            <a:off x="3498708" y="3086914"/>
            <a:ext cx="3505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) (Gasolina)                                  15,5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) (Álcool)                                       15,8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Potência (cv) (Gasolina e Álcool)                       126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Motorização                                                            1.5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Combustível                            Flex (álcool/gasolina)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Alimentação                                          Injeção direta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355E5E6-38F3-1972-E8EE-7B128118C25A}"/>
              </a:ext>
            </a:extLst>
          </p:cNvPr>
          <p:cNvSpPr txBox="1"/>
          <p:nvPr userDrawn="1"/>
        </p:nvSpPr>
        <p:spPr>
          <a:xfrm>
            <a:off x="3498708" y="5200288"/>
            <a:ext cx="3512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Disponível nas versões: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TOURING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6929397-26DB-5FE2-4609-73F75310EA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8" y="1251154"/>
            <a:ext cx="2176927" cy="139599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53482A3-1F38-9028-3518-173355BAA5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3" y="5431120"/>
            <a:ext cx="7683265" cy="402090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DD9483C6-8143-EE9B-6848-C0BDF93240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403" y="6636619"/>
            <a:ext cx="1701413" cy="170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EDES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C8AEFFC-DEC0-520F-2536-9191DBC027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4087" y="6254876"/>
            <a:ext cx="4218744" cy="2377059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04E6DC6-8170-B8A2-D66D-8B8A31C2DC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168" y="6930932"/>
            <a:ext cx="1578919" cy="157891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C4EE5C-CDEA-3B8F-5C34-B3FCD390311C}"/>
              </a:ext>
            </a:extLst>
          </p:cNvPr>
          <p:cNvSpPr txBox="1"/>
          <p:nvPr userDrawn="1"/>
        </p:nvSpPr>
        <p:spPr>
          <a:xfrm>
            <a:off x="232346" y="3013229"/>
            <a:ext cx="31947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latin typeface="Gill Sans MT" panose="020B0502020104020203" pitchFamily="34" charset="0"/>
              </a:rPr>
              <a:t>• </a:t>
            </a: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 Cn" pitchFamily="2" charset="0"/>
                <a:ea typeface="Roboto Cn" pitchFamily="2" charset="0"/>
              </a:rPr>
              <a:t>Ocupantes                                                              5</a:t>
            </a:r>
          </a:p>
          <a:p>
            <a:pPr algn="l">
              <a:buNone/>
            </a:pP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 Cn" pitchFamily="2" charset="0"/>
                <a:ea typeface="Roboto Cn" pitchFamily="2" charset="0"/>
              </a:rPr>
              <a:t>• Porta-malas (L)                                                 519</a:t>
            </a:r>
          </a:p>
          <a:p>
            <a:pPr algn="l">
              <a:buNone/>
            </a:pP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 Cn" pitchFamily="2" charset="0"/>
                <a:ea typeface="Roboto Cn" pitchFamily="2" charset="0"/>
              </a:rPr>
              <a:t>• Tanque (L)                                                            44</a:t>
            </a:r>
          </a:p>
          <a:p>
            <a:pPr algn="l">
              <a:buNone/>
            </a:pP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 Cn" pitchFamily="2" charset="0"/>
                <a:ea typeface="Roboto Cn" pitchFamily="2" charset="0"/>
              </a:rPr>
              <a:t> (mm)                                           2600</a:t>
            </a:r>
          </a:p>
          <a:p>
            <a:pPr algn="l">
              <a:buNone/>
            </a:pP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 Cn" pitchFamily="2" charset="0"/>
                <a:ea typeface="Roboto Cn" pitchFamily="2" charset="0"/>
              </a:rPr>
              <a:t>• Comprimento (mm)                                       4574</a:t>
            </a:r>
          </a:p>
          <a:p>
            <a:pPr algn="l">
              <a:buNone/>
            </a:pP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 Cn" pitchFamily="2" charset="0"/>
                <a:ea typeface="Roboto Cn" pitchFamily="2" charset="0"/>
              </a:rPr>
              <a:t>• Largura (mm)                                                  1748</a:t>
            </a:r>
          </a:p>
          <a:p>
            <a:pPr algn="l">
              <a:buNone/>
            </a:pP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Roboto Cn" pitchFamily="2" charset="0"/>
                <a:ea typeface="Roboto Cn" pitchFamily="2" charset="0"/>
              </a:rPr>
              <a:t>• Altura (mm)                                                     1477</a:t>
            </a: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880A2AE-9913-2DBD-9EEB-DACCCE52A957}"/>
              </a:ext>
            </a:extLst>
          </p:cNvPr>
          <p:cNvSpPr txBox="1"/>
          <p:nvPr userDrawn="1"/>
        </p:nvSpPr>
        <p:spPr>
          <a:xfrm>
            <a:off x="3520011" y="4586830"/>
            <a:ext cx="33240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Suspensão traseira com Eixo de torção e mola helicoidal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Suspensão dianteira McPherson e mola helicoida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BC096CA-CD11-6C9A-0FB5-CA828B30A98C}"/>
              </a:ext>
            </a:extLst>
          </p:cNvPr>
          <p:cNvSpPr txBox="1"/>
          <p:nvPr userDrawn="1"/>
        </p:nvSpPr>
        <p:spPr>
          <a:xfrm>
            <a:off x="232346" y="4556582"/>
            <a:ext cx="3155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Direção                                                       Elétrica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Tração           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Câmbio                                    CVT de 7 marchas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6D8612-CD17-05CD-A8EC-B04E54025252}"/>
              </a:ext>
            </a:extLst>
          </p:cNvPr>
          <p:cNvSpPr txBox="1"/>
          <p:nvPr userDrawn="1"/>
        </p:nvSpPr>
        <p:spPr>
          <a:xfrm>
            <a:off x="3498708" y="3017170"/>
            <a:ext cx="350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(Álcool)                                         126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- Álcool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                                    15,8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- Gasolina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                                15,5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Velocidade máxima (Km/h)                               186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(Gasolina)                                     126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Combustível                            Flex (álcool/gasolina)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Motorização                                                          1.5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B2E31D0-E13E-A67D-B006-A10C66F28D56}"/>
              </a:ext>
            </a:extLst>
          </p:cNvPr>
          <p:cNvSpPr txBox="1"/>
          <p:nvPr userDrawn="1"/>
        </p:nvSpPr>
        <p:spPr>
          <a:xfrm>
            <a:off x="294723" y="5717737"/>
            <a:ext cx="35032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*verificar ficha técnica de cada versão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7DCFEE0-1666-577E-2329-D51B615D66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7105" y="1328078"/>
            <a:ext cx="2599823" cy="111882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6F47AE0-485E-56DB-0CF0-44202DDB5C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8" y="6466958"/>
            <a:ext cx="419231" cy="41923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A12CF42-C327-B88F-F6A9-1133992D8B25}"/>
              </a:ext>
            </a:extLst>
          </p:cNvPr>
          <p:cNvSpPr txBox="1"/>
          <p:nvPr userDrawn="1"/>
        </p:nvSpPr>
        <p:spPr>
          <a:xfrm>
            <a:off x="1086385" y="6488918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6C2406D-7D45-9CDF-8AF7-4F2D290C7F79}"/>
              </a:ext>
            </a:extLst>
          </p:cNvPr>
          <p:cNvSpPr txBox="1"/>
          <p:nvPr userDrawn="1"/>
        </p:nvSpPr>
        <p:spPr>
          <a:xfrm>
            <a:off x="1122481" y="6671527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B90FD91-C406-E9E8-E236-BA8166687277}"/>
              </a:ext>
            </a:extLst>
          </p:cNvPr>
          <p:cNvSpPr txBox="1"/>
          <p:nvPr userDrawn="1"/>
        </p:nvSpPr>
        <p:spPr>
          <a:xfrm>
            <a:off x="232346" y="5347842"/>
            <a:ext cx="3512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Disponível nas versões: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TOURING, TOURING SPORT, EXL, EX e LX</a:t>
            </a:r>
          </a:p>
        </p:txBody>
      </p:sp>
    </p:spTree>
    <p:extLst>
      <p:ext uri="{BB962C8B-B14F-4D97-AF65-F5344CB8AC3E}">
        <p14:creationId xmlns:p14="http://schemas.microsoft.com/office/powerpoint/2010/main" val="3973242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EDES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C8AEFFC-DEC0-520F-2536-9191DBC027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4087" y="6254876"/>
            <a:ext cx="4218744" cy="2377059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04E6DC6-8170-B8A2-D66D-8B8A31C2DC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168" y="6930932"/>
            <a:ext cx="1578919" cy="157891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C4EE5C-CDEA-3B8F-5C34-B3FCD390311C}"/>
              </a:ext>
            </a:extLst>
          </p:cNvPr>
          <p:cNvSpPr txBox="1"/>
          <p:nvPr userDrawn="1"/>
        </p:nvSpPr>
        <p:spPr>
          <a:xfrm>
            <a:off x="232346" y="3013229"/>
            <a:ext cx="31947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latin typeface="Gill Sans MT" panose="020B0502020104020203" pitchFamily="34" charset="0"/>
              </a:rPr>
              <a:t>• 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Ocupantes                                                             5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Porta-malas (L)                                               519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Tanque (L)                                                           44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dirty="0" err="1"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 (mm)                                          2600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Comprimento (mm)                                      4574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Largura (mm)                                                 1748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Altura (mm)                                                    1477</a:t>
            </a: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880A2AE-9913-2DBD-9EEB-DACCCE52A957}"/>
              </a:ext>
            </a:extLst>
          </p:cNvPr>
          <p:cNvSpPr txBox="1"/>
          <p:nvPr userDrawn="1"/>
        </p:nvSpPr>
        <p:spPr>
          <a:xfrm>
            <a:off x="3520011" y="4586830"/>
            <a:ext cx="33240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Suspensão traseira com Eixo de torção e mola helicoidal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Suspensão dianteira McPherson e mola helicoida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BC096CA-CD11-6C9A-0FB5-CA828B30A98C}"/>
              </a:ext>
            </a:extLst>
          </p:cNvPr>
          <p:cNvSpPr txBox="1"/>
          <p:nvPr userDrawn="1"/>
        </p:nvSpPr>
        <p:spPr>
          <a:xfrm>
            <a:off x="232346" y="4556582"/>
            <a:ext cx="3155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Direção                                                       Elétrica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Tração           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Câmbio                                    CVT de 7 marchas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6D8612-CD17-05CD-A8EC-B04E54025252}"/>
              </a:ext>
            </a:extLst>
          </p:cNvPr>
          <p:cNvSpPr txBox="1"/>
          <p:nvPr userDrawn="1"/>
        </p:nvSpPr>
        <p:spPr>
          <a:xfrm>
            <a:off x="3498708" y="3017170"/>
            <a:ext cx="350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(Álcool)                                         126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- Álcool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                                    15,8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- Gasolina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                                15,5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Velocidade máxima (Km/h)                               186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(Gasolina)                                     126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Combustível                            Flex (álcool/gasolina)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Motorização                                                          1.5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E1D2944-9D8A-B178-DA02-8C14AD8A3D51}"/>
              </a:ext>
            </a:extLst>
          </p:cNvPr>
          <p:cNvSpPr txBox="1"/>
          <p:nvPr userDrawn="1"/>
        </p:nvSpPr>
        <p:spPr>
          <a:xfrm>
            <a:off x="229412" y="5439787"/>
            <a:ext cx="3503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Disponível nas versões: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TOURING, EXL, EX e LX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B2E31D0-E13E-A67D-B006-A10C66F28D56}"/>
              </a:ext>
            </a:extLst>
          </p:cNvPr>
          <p:cNvSpPr txBox="1"/>
          <p:nvPr userDrawn="1"/>
        </p:nvSpPr>
        <p:spPr>
          <a:xfrm>
            <a:off x="291789" y="5797962"/>
            <a:ext cx="35032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*verificar ficha técnica de cada versão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6F47AE0-485E-56DB-0CF0-44202DDB5C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8" y="6466958"/>
            <a:ext cx="419231" cy="41923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A12CF42-C327-B88F-F6A9-1133992D8B25}"/>
              </a:ext>
            </a:extLst>
          </p:cNvPr>
          <p:cNvSpPr txBox="1"/>
          <p:nvPr userDrawn="1"/>
        </p:nvSpPr>
        <p:spPr>
          <a:xfrm>
            <a:off x="1086385" y="6488918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6C2406D-7D45-9CDF-8AF7-4F2D290C7F79}"/>
              </a:ext>
            </a:extLst>
          </p:cNvPr>
          <p:cNvSpPr txBox="1"/>
          <p:nvPr userDrawn="1"/>
        </p:nvSpPr>
        <p:spPr>
          <a:xfrm>
            <a:off x="1122481" y="6671527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D6241D3-7A93-7378-4A31-A3764C8468F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5694" y="1274065"/>
            <a:ext cx="2736667" cy="117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81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EDES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C8AEFFC-DEC0-520F-2536-9191DBC027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4087" y="6254876"/>
            <a:ext cx="4218744" cy="2377059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04E6DC6-8170-B8A2-D66D-8B8A31C2DC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168" y="6930932"/>
            <a:ext cx="1578919" cy="157891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C4EE5C-CDEA-3B8F-5C34-B3FCD390311C}"/>
              </a:ext>
            </a:extLst>
          </p:cNvPr>
          <p:cNvSpPr txBox="1"/>
          <p:nvPr userDrawn="1"/>
        </p:nvSpPr>
        <p:spPr>
          <a:xfrm>
            <a:off x="232346" y="3013229"/>
            <a:ext cx="31947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latin typeface="Gill Sans MT" panose="020B0502020104020203" pitchFamily="34" charset="0"/>
              </a:rPr>
              <a:t>• 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Ocupantes                                                             5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Porta-malas (L)                                               519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Tanque (L)                                                           44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dirty="0" err="1"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 (mm)                                          2600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Comprimento (mm)                                      4574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Largura (mm)                                                 1748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Altura (mm)                                                    1477</a:t>
            </a: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880A2AE-9913-2DBD-9EEB-DACCCE52A957}"/>
              </a:ext>
            </a:extLst>
          </p:cNvPr>
          <p:cNvSpPr txBox="1"/>
          <p:nvPr userDrawn="1"/>
        </p:nvSpPr>
        <p:spPr>
          <a:xfrm>
            <a:off x="3520011" y="4586830"/>
            <a:ext cx="33240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Suspensão traseira com Eixo de torção e mola helicoidal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Suspensão dianteira McPherson e mola helicoida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BC096CA-CD11-6C9A-0FB5-CA828B30A98C}"/>
              </a:ext>
            </a:extLst>
          </p:cNvPr>
          <p:cNvSpPr txBox="1"/>
          <p:nvPr userDrawn="1"/>
        </p:nvSpPr>
        <p:spPr>
          <a:xfrm>
            <a:off x="232346" y="4556582"/>
            <a:ext cx="3155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Direção                                                       Elétrica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Tração           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Câmbio                                    CVT de 7 marchas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6D8612-CD17-05CD-A8EC-B04E54025252}"/>
              </a:ext>
            </a:extLst>
          </p:cNvPr>
          <p:cNvSpPr txBox="1"/>
          <p:nvPr userDrawn="1"/>
        </p:nvSpPr>
        <p:spPr>
          <a:xfrm>
            <a:off x="3498708" y="3017170"/>
            <a:ext cx="350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(Álcool)                                         126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- Álcool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                                    15,8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- Gasolina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                                15,5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Velocidade máxima (Km/h)                               186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(Gasolina)                                     126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Combustível                            Flex (álcool/gasolina)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Motorização                                                          1.5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E1D2944-9D8A-B178-DA02-8C14AD8A3D51}"/>
              </a:ext>
            </a:extLst>
          </p:cNvPr>
          <p:cNvSpPr txBox="1"/>
          <p:nvPr userDrawn="1"/>
        </p:nvSpPr>
        <p:spPr>
          <a:xfrm>
            <a:off x="229412" y="5479979"/>
            <a:ext cx="3503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Disponível nas versões: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TOURING, EXL, EX e LX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B2E31D0-E13E-A67D-B006-A10C66F28D56}"/>
              </a:ext>
            </a:extLst>
          </p:cNvPr>
          <p:cNvSpPr txBox="1"/>
          <p:nvPr userDrawn="1"/>
        </p:nvSpPr>
        <p:spPr>
          <a:xfrm>
            <a:off x="291789" y="5838154"/>
            <a:ext cx="35032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*verificar ficha técnica de cada versão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6F47AE0-485E-56DB-0CF0-44202DDB5C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8" y="6466958"/>
            <a:ext cx="419231" cy="41923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A12CF42-C327-B88F-F6A9-1133992D8B25}"/>
              </a:ext>
            </a:extLst>
          </p:cNvPr>
          <p:cNvSpPr txBox="1"/>
          <p:nvPr userDrawn="1"/>
        </p:nvSpPr>
        <p:spPr>
          <a:xfrm>
            <a:off x="1086385" y="6488918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6C2406D-7D45-9CDF-8AF7-4F2D290C7F79}"/>
              </a:ext>
            </a:extLst>
          </p:cNvPr>
          <p:cNvSpPr txBox="1"/>
          <p:nvPr userDrawn="1"/>
        </p:nvSpPr>
        <p:spPr>
          <a:xfrm>
            <a:off x="1122481" y="6671527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58C3244-1751-5E70-5E72-B2236691B3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273" y="1306737"/>
            <a:ext cx="2697844" cy="115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EDES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C8AEFFC-DEC0-520F-2536-9191DBC027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14087" y="6254876"/>
            <a:ext cx="4218744" cy="2377059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04E6DC6-8170-B8A2-D66D-8B8A31C2DC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168" y="6930932"/>
            <a:ext cx="1578919" cy="157891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C4EE5C-CDEA-3B8F-5C34-B3FCD390311C}"/>
              </a:ext>
            </a:extLst>
          </p:cNvPr>
          <p:cNvSpPr txBox="1"/>
          <p:nvPr userDrawn="1"/>
        </p:nvSpPr>
        <p:spPr>
          <a:xfrm>
            <a:off x="232346" y="3013229"/>
            <a:ext cx="31947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latin typeface="Gill Sans MT" panose="020B0502020104020203" pitchFamily="34" charset="0"/>
              </a:rPr>
              <a:t>• 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Ocupantes                                                             5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Porta-malas (L)                                               519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Tanque (L)                                                           44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dirty="0" err="1"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 (mm)                                          2600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Comprimento (mm)                                      4574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Largura (mm)                                                 1748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Altura (mm)                                                    1477</a:t>
            </a: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880A2AE-9913-2DBD-9EEB-DACCCE52A957}"/>
              </a:ext>
            </a:extLst>
          </p:cNvPr>
          <p:cNvSpPr txBox="1"/>
          <p:nvPr userDrawn="1"/>
        </p:nvSpPr>
        <p:spPr>
          <a:xfrm>
            <a:off x="3520011" y="4586830"/>
            <a:ext cx="33240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Suspensão traseira com Eixo de torção e mola helicoidal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Suspensão dianteira McPherson e mola helicoida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BC096CA-CD11-6C9A-0FB5-CA828B30A98C}"/>
              </a:ext>
            </a:extLst>
          </p:cNvPr>
          <p:cNvSpPr txBox="1"/>
          <p:nvPr userDrawn="1"/>
        </p:nvSpPr>
        <p:spPr>
          <a:xfrm>
            <a:off x="232346" y="4556582"/>
            <a:ext cx="3155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Direção                                                       Elétrica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Tração           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Câmbio                                    CVT de 7 marchas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6D8612-CD17-05CD-A8EC-B04E54025252}"/>
              </a:ext>
            </a:extLst>
          </p:cNvPr>
          <p:cNvSpPr txBox="1"/>
          <p:nvPr userDrawn="1"/>
        </p:nvSpPr>
        <p:spPr>
          <a:xfrm>
            <a:off x="3498708" y="3017170"/>
            <a:ext cx="350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(Álcool)                                         126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- Álcool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                                    15,8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- Gasolina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                                15,5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Velocidade máxima (Km/h)                               186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(Gasolina)                                     126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Combustível                            Flex (álcool/gasolina)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Motorização                                                          1.5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E1D2944-9D8A-B178-DA02-8C14AD8A3D51}"/>
              </a:ext>
            </a:extLst>
          </p:cNvPr>
          <p:cNvSpPr txBox="1"/>
          <p:nvPr userDrawn="1"/>
        </p:nvSpPr>
        <p:spPr>
          <a:xfrm>
            <a:off x="229412" y="5479979"/>
            <a:ext cx="3503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Disponível nas versões: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TOURING, EXL, EX e LX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B2E31D0-E13E-A67D-B006-A10C66F28D56}"/>
              </a:ext>
            </a:extLst>
          </p:cNvPr>
          <p:cNvSpPr txBox="1"/>
          <p:nvPr userDrawn="1"/>
        </p:nvSpPr>
        <p:spPr>
          <a:xfrm>
            <a:off x="291789" y="5838154"/>
            <a:ext cx="35032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*verificar ficha técnica de cada versão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6F47AE0-485E-56DB-0CF0-44202DDB5C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8" y="6466958"/>
            <a:ext cx="419231" cy="41923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A12CF42-C327-B88F-F6A9-1133992D8B25}"/>
              </a:ext>
            </a:extLst>
          </p:cNvPr>
          <p:cNvSpPr txBox="1"/>
          <p:nvPr userDrawn="1"/>
        </p:nvSpPr>
        <p:spPr>
          <a:xfrm>
            <a:off x="1086385" y="6488918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6C2406D-7D45-9CDF-8AF7-4F2D290C7F79}"/>
              </a:ext>
            </a:extLst>
          </p:cNvPr>
          <p:cNvSpPr txBox="1"/>
          <p:nvPr userDrawn="1"/>
        </p:nvSpPr>
        <p:spPr>
          <a:xfrm>
            <a:off x="1122481" y="6671527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7459CC03-1B5D-F456-C602-735A770769D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1513" y="1306737"/>
            <a:ext cx="2710604" cy="104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87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EDESTAL HR-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1810CFD-5AE2-F7E8-C9D4-379AF8E94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642" y="6823340"/>
            <a:ext cx="1549450" cy="154945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EF7B0A8D-EB5F-FDDF-610F-5D790401A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824" y="1345480"/>
            <a:ext cx="2566502" cy="10482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DF805F6-CA78-7276-AE8C-D8179A23068C}"/>
              </a:ext>
            </a:extLst>
          </p:cNvPr>
          <p:cNvSpPr txBox="1"/>
          <p:nvPr userDrawn="1"/>
        </p:nvSpPr>
        <p:spPr>
          <a:xfrm>
            <a:off x="164560" y="3013229"/>
            <a:ext cx="31947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 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latin typeface="Gill Sans MT" panose="020B0502020104020203" pitchFamily="34" charset="0"/>
              </a:rPr>
              <a:t>• 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Ocupantes                                                               5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Porta-malas (L)                                                 354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Tanque (L)                                                             50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dirty="0" err="1"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 (mm)                                           2.610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Comprimento (mm)                                       4.346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Largura (mm)                                                  1.790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Altura (mm)                                                     1.590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Peso em Ordem de Marcha                           1.303</a:t>
            </a: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3F26EC-660B-BC0E-253C-BEE9E0CD1C4C}"/>
              </a:ext>
            </a:extLst>
          </p:cNvPr>
          <p:cNvSpPr txBox="1"/>
          <p:nvPr userDrawn="1"/>
        </p:nvSpPr>
        <p:spPr>
          <a:xfrm>
            <a:off x="3467787" y="4233206"/>
            <a:ext cx="33240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Suspensão traseira                           Barra de torção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Suspensão dianteira                              </a:t>
            </a:r>
            <a:r>
              <a:rPr lang="pt-BR" sz="1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MacPherson</a:t>
            </a:r>
            <a:endParaRPr lang="pt-BR" sz="12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Roboto Cn" pitchFamily="2" charset="0"/>
              <a:ea typeface="Roboto Cn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Roda dianteira                               Liga leve - aro 17‘’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Roda traseira                                 Liga leve - aro 17‘’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Pneu traseiro                                   215/60R17 96H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Pneu dianteiro                                 215/60R17 96H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A8BC42-281C-FDA1-0A9A-C8C9AF815F4D}"/>
              </a:ext>
            </a:extLst>
          </p:cNvPr>
          <p:cNvSpPr txBox="1"/>
          <p:nvPr userDrawn="1"/>
        </p:nvSpPr>
        <p:spPr>
          <a:xfrm>
            <a:off x="3467787" y="2935930"/>
            <a:ext cx="3505200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Motorização                     Motor 1.5 DI i-VTEC Flex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                                                        126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Combustível                          Flex (álcool/gasolina)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(Álcool)                                      15,8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(Gasolina)                                  15,5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A774E9A-9423-5947-59E8-47C4913AF5CF}"/>
              </a:ext>
            </a:extLst>
          </p:cNvPr>
          <p:cNvSpPr txBox="1"/>
          <p:nvPr userDrawn="1"/>
        </p:nvSpPr>
        <p:spPr>
          <a:xfrm>
            <a:off x="266984" y="5746037"/>
            <a:ext cx="27403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*verificar ficha técnica de cada versão</a:t>
            </a:r>
            <a:endParaRPr lang="pt-BR" sz="800" dirty="0">
              <a:solidFill>
                <a:schemeClr val="tx1">
                  <a:lumMod val="95000"/>
                  <a:lumOff val="5000"/>
                </a:schemeClr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9A11891-8408-E67B-52BD-48624B179D85}"/>
              </a:ext>
            </a:extLst>
          </p:cNvPr>
          <p:cNvSpPr txBox="1"/>
          <p:nvPr userDrawn="1"/>
        </p:nvSpPr>
        <p:spPr>
          <a:xfrm>
            <a:off x="216962" y="5376108"/>
            <a:ext cx="3503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Disponível nas versões: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EX, EXL, ADVANCE E TOURING.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4FB181F-5241-D0EB-2500-B5C10EAAAFF6}"/>
              </a:ext>
            </a:extLst>
          </p:cNvPr>
          <p:cNvSpPr txBox="1"/>
          <p:nvPr userDrawn="1"/>
        </p:nvSpPr>
        <p:spPr>
          <a:xfrm>
            <a:off x="157151" y="4732240"/>
            <a:ext cx="3271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Direção: Assistência elétrica progressiva EPS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Câmbio: Automático CVT com Paddle Shifts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1AF6012-E4D1-17F2-98A5-5DDCB47C76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65" y="6359495"/>
            <a:ext cx="419231" cy="41923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FC47362D-D556-82A2-12EF-AA818EDA2E09}"/>
              </a:ext>
            </a:extLst>
          </p:cNvPr>
          <p:cNvSpPr txBox="1"/>
          <p:nvPr userDrawn="1"/>
        </p:nvSpPr>
        <p:spPr>
          <a:xfrm>
            <a:off x="985552" y="6381455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C2AC34E-2E8A-E4C9-DF6B-08C078128C04}"/>
              </a:ext>
            </a:extLst>
          </p:cNvPr>
          <p:cNvSpPr txBox="1"/>
          <p:nvPr userDrawn="1"/>
        </p:nvSpPr>
        <p:spPr>
          <a:xfrm>
            <a:off x="1021648" y="6564064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10F0D3D-F043-9D5F-A513-D8750B559B5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44" y="5879057"/>
            <a:ext cx="6262708" cy="32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0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EDESTAL HR-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1810CFD-5AE2-F7E8-C9D4-379AF8E94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714" y="6926391"/>
            <a:ext cx="1495321" cy="149532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324F9F4-1B74-CEED-59C1-E3F9603292E1}"/>
              </a:ext>
            </a:extLst>
          </p:cNvPr>
          <p:cNvSpPr txBox="1"/>
          <p:nvPr userDrawn="1"/>
        </p:nvSpPr>
        <p:spPr>
          <a:xfrm>
            <a:off x="164560" y="3013229"/>
            <a:ext cx="31947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 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latin typeface="Gill Sans MT" panose="020B0502020104020203" pitchFamily="34" charset="0"/>
              </a:rPr>
              <a:t>• 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Ocupantes                                                               5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Porta-malas (L)                                                 354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Tanque (L)                                                             50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dirty="0" err="1"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 (mm)                                           2.610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Comprimento (mm)                                       4.346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Largura (mm)                                                  1.790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Altura (mm)                                                     1.590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Peso em Ordem de Marcha                           1.297</a:t>
            </a: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42D4B20-EAAC-3899-E337-B73D27DEB6B8}"/>
              </a:ext>
            </a:extLst>
          </p:cNvPr>
          <p:cNvSpPr txBox="1"/>
          <p:nvPr userDrawn="1"/>
        </p:nvSpPr>
        <p:spPr>
          <a:xfrm>
            <a:off x="3467787" y="4233206"/>
            <a:ext cx="33240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Suspensão traseira                           Barra de torção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Suspensão dianteira                              </a:t>
            </a:r>
            <a:r>
              <a:rPr lang="pt-BR" sz="1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MacPherson</a:t>
            </a:r>
            <a:endParaRPr lang="pt-BR" sz="12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Roboto Cn" pitchFamily="2" charset="0"/>
              <a:ea typeface="Roboto Cn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Roda dianteira                               Liga leve - aro 17‘’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Roda traseira                                 Liga leve - aro 17‘’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Pneu traseiro                                   215/60R17 96H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Pneu dianteiro                                 215/60R17 96H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11C8991-DAFC-2EDB-4B71-9C2EA289AAB6}"/>
              </a:ext>
            </a:extLst>
          </p:cNvPr>
          <p:cNvSpPr txBox="1"/>
          <p:nvPr userDrawn="1"/>
        </p:nvSpPr>
        <p:spPr>
          <a:xfrm>
            <a:off x="3467787" y="2935930"/>
            <a:ext cx="3505200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Motorização                     Motor 1.5 DI i-VTEC Flex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                                                        126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Combustível                          Flex (álcool/gasolina)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(Álcool)                                      15,8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(Gasolina)                                  15,5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26A700C-EF90-F061-C2AE-216B1E5DA847}"/>
              </a:ext>
            </a:extLst>
          </p:cNvPr>
          <p:cNvSpPr txBox="1"/>
          <p:nvPr userDrawn="1"/>
        </p:nvSpPr>
        <p:spPr>
          <a:xfrm>
            <a:off x="214582" y="5779836"/>
            <a:ext cx="27403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*verificar ficha técnica de cada versão</a:t>
            </a:r>
            <a:endParaRPr lang="pt-BR" sz="800" dirty="0">
              <a:solidFill>
                <a:schemeClr val="tx1">
                  <a:lumMod val="95000"/>
                  <a:lumOff val="5000"/>
                </a:schemeClr>
              </a:solidFill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8130521B-DB34-741B-548D-154503F3CE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9" y="6480294"/>
            <a:ext cx="419231" cy="419231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F0C60087-60BD-D9BA-EA42-A5ACBD38A44E}"/>
              </a:ext>
            </a:extLst>
          </p:cNvPr>
          <p:cNvSpPr txBox="1"/>
          <p:nvPr userDrawn="1"/>
        </p:nvSpPr>
        <p:spPr>
          <a:xfrm>
            <a:off x="879626" y="6492326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94890C5-FD75-22E6-7C26-D7FEFCDD7D71}"/>
              </a:ext>
            </a:extLst>
          </p:cNvPr>
          <p:cNvSpPr txBox="1"/>
          <p:nvPr userDrawn="1"/>
        </p:nvSpPr>
        <p:spPr>
          <a:xfrm>
            <a:off x="891658" y="6674935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C87F7BB7-44B1-D541-6874-EF1521B5D0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0303" y="1301871"/>
            <a:ext cx="2791407" cy="114005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8079BD0-CFD7-A54B-90B3-67AB05C218A9}"/>
              </a:ext>
            </a:extLst>
          </p:cNvPr>
          <p:cNvSpPr txBox="1"/>
          <p:nvPr userDrawn="1"/>
        </p:nvSpPr>
        <p:spPr>
          <a:xfrm>
            <a:off x="164560" y="5409907"/>
            <a:ext cx="3503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Disponível nas versões: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EX, EXL, ADVANCE E TOURING.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6FB24D4-82C0-B367-6054-7E346D0F80F3}"/>
              </a:ext>
            </a:extLst>
          </p:cNvPr>
          <p:cNvSpPr txBox="1"/>
          <p:nvPr userDrawn="1"/>
        </p:nvSpPr>
        <p:spPr>
          <a:xfrm>
            <a:off x="157151" y="4733318"/>
            <a:ext cx="3271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Direção: Assistência elétrica progressiva EPS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Câmbio: Automático CVT com Paddle Shifts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822F05B-AE74-F2E0-7890-5AAFF7574D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60" y="5779836"/>
            <a:ext cx="6045299" cy="316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80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EDESTAL HR-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1810CFD-5AE2-F7E8-C9D4-379AF8E94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899" y="7044807"/>
            <a:ext cx="1505688" cy="150568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324F9F4-1B74-CEED-59C1-E3F9603292E1}"/>
              </a:ext>
            </a:extLst>
          </p:cNvPr>
          <p:cNvSpPr txBox="1"/>
          <p:nvPr userDrawn="1"/>
        </p:nvSpPr>
        <p:spPr>
          <a:xfrm>
            <a:off x="164560" y="3013229"/>
            <a:ext cx="31947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 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latin typeface="Gill Sans MT" panose="020B0502020104020203" pitchFamily="34" charset="0"/>
              </a:rPr>
              <a:t>• 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Ocupantes                                                             5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Porta-malas (L)                                               354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Tanque (L)                                                           50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dirty="0" err="1"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 (mm)                                         2.610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Comprimento (mm)                                     4.385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Largura (mm)                                               1.790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Altura (mm)                                                  1.590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Peso em Ordem de Marcha                        1.402</a:t>
            </a: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42D4B20-EAAC-3899-E337-B73D27DEB6B8}"/>
              </a:ext>
            </a:extLst>
          </p:cNvPr>
          <p:cNvSpPr txBox="1"/>
          <p:nvPr userDrawn="1"/>
        </p:nvSpPr>
        <p:spPr>
          <a:xfrm>
            <a:off x="3467787" y="4082717"/>
            <a:ext cx="33240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Suspensão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 traseira                              Barra de torção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Suspensão dianteira                                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MacPherson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n" pitchFamily="2" charset="0"/>
              <a:ea typeface="Roboto Cn" pitchFamily="2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Pneu dianteiro                                             225/50R18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Pneu traseiro                                               225/50R18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Roda dianteira                                  Liga leve - aro 18''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Roda traseira                                    Liga leve - aro 18''</a:t>
            </a:r>
            <a:endParaRPr lang="pt-BR" sz="12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11C8991-DAFC-2EDB-4B71-9C2EA289AAB6}"/>
              </a:ext>
            </a:extLst>
          </p:cNvPr>
          <p:cNvSpPr txBox="1"/>
          <p:nvPr userDrawn="1"/>
        </p:nvSpPr>
        <p:spPr>
          <a:xfrm>
            <a:off x="3467787" y="2935930"/>
            <a:ext cx="3505200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Motorização               Motor 1.5 DI VTEC Turbo Flex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                                                          177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                                                      24,5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Combustível                              Flex (álcool/gasolina)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26A700C-EF90-F061-C2AE-216B1E5DA847}"/>
              </a:ext>
            </a:extLst>
          </p:cNvPr>
          <p:cNvSpPr txBox="1"/>
          <p:nvPr userDrawn="1"/>
        </p:nvSpPr>
        <p:spPr>
          <a:xfrm>
            <a:off x="207173" y="5827895"/>
            <a:ext cx="27403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*verificar ficha técnica de cada versão</a:t>
            </a:r>
            <a:endParaRPr lang="pt-BR" sz="800" dirty="0">
              <a:solidFill>
                <a:schemeClr val="tx1">
                  <a:lumMod val="95000"/>
                  <a:lumOff val="5000"/>
                </a:schemeClr>
              </a:solidFill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8130521B-DB34-741B-548D-154503F3CE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6" y="6586990"/>
            <a:ext cx="419231" cy="419231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F0C60087-60BD-D9BA-EA42-A5ACBD38A44E}"/>
              </a:ext>
            </a:extLst>
          </p:cNvPr>
          <p:cNvSpPr txBox="1"/>
          <p:nvPr userDrawn="1"/>
        </p:nvSpPr>
        <p:spPr>
          <a:xfrm>
            <a:off x="913363" y="6608950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94890C5-FD75-22E6-7C26-D7FEFCDD7D71}"/>
              </a:ext>
            </a:extLst>
          </p:cNvPr>
          <p:cNvSpPr txBox="1"/>
          <p:nvPr userDrawn="1"/>
        </p:nvSpPr>
        <p:spPr>
          <a:xfrm>
            <a:off x="949459" y="6791559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079BD0-CFD7-A54B-90B3-67AB05C218A9}"/>
              </a:ext>
            </a:extLst>
          </p:cNvPr>
          <p:cNvSpPr txBox="1"/>
          <p:nvPr userDrawn="1"/>
        </p:nvSpPr>
        <p:spPr>
          <a:xfrm>
            <a:off x="157151" y="5457966"/>
            <a:ext cx="3503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Disponível nas versões: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EX, EXL, ADVANCE E TOURING.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FCEFD6DB-C3DB-70EB-355B-077F4E1986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670" y="1185329"/>
            <a:ext cx="2947623" cy="121580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9FAFA3D-8791-8450-933A-C960E0991F4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346" y="6228047"/>
            <a:ext cx="4688654" cy="284480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96CD79C-8BE1-37F0-94B6-39A4180006D2}"/>
              </a:ext>
            </a:extLst>
          </p:cNvPr>
          <p:cNvSpPr txBox="1"/>
          <p:nvPr userDrawn="1"/>
        </p:nvSpPr>
        <p:spPr>
          <a:xfrm>
            <a:off x="157151" y="4733318"/>
            <a:ext cx="3271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Direção: Assistência elétrica progressiva EPS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Câmbio: Automático CVT com Paddle Shifts</a:t>
            </a:r>
          </a:p>
        </p:txBody>
      </p:sp>
    </p:spTree>
    <p:extLst>
      <p:ext uri="{BB962C8B-B14F-4D97-AF65-F5344CB8AC3E}">
        <p14:creationId xmlns:p14="http://schemas.microsoft.com/office/powerpoint/2010/main" val="2427318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EDESTAL HR-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1810CFD-5AE2-F7E8-C9D4-379AF8E94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334" y="6985708"/>
            <a:ext cx="1581834" cy="158183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324F9F4-1B74-CEED-59C1-E3F9603292E1}"/>
              </a:ext>
            </a:extLst>
          </p:cNvPr>
          <p:cNvSpPr txBox="1"/>
          <p:nvPr userDrawn="1"/>
        </p:nvSpPr>
        <p:spPr>
          <a:xfrm>
            <a:off x="164560" y="3013229"/>
            <a:ext cx="31947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 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latin typeface="Gill Sans MT" panose="020B0502020104020203" pitchFamily="34" charset="0"/>
              </a:rPr>
              <a:t>• 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Ocupantes                                                             5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Porta-malas (L)                                               354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Tanque (L)                                                           50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dirty="0" err="1"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 (mm)                                         2.610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Comprimento (mm)                                     4.385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Largura (mm)                                               1.790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Altura (mm)                                                  1.590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Peso em Ordem de Marcha                        1.408</a:t>
            </a: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42D4B20-EAAC-3899-E337-B73D27DEB6B8}"/>
              </a:ext>
            </a:extLst>
          </p:cNvPr>
          <p:cNvSpPr txBox="1"/>
          <p:nvPr userDrawn="1"/>
        </p:nvSpPr>
        <p:spPr>
          <a:xfrm>
            <a:off x="3467787" y="4082717"/>
            <a:ext cx="33240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Suspensão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 traseira                              Barra de torção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Suspensão dianteira                                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MacPherson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n" pitchFamily="2" charset="0"/>
              <a:ea typeface="Roboto Cn" pitchFamily="2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Pneu dianteiro                                             225/50R18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Pneu traseiro                                               225/50R18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Roda dianteira                                  Liga leve - aro 18''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Roda traseira                                    Liga leve - aro 18''</a:t>
            </a:r>
            <a:endParaRPr lang="pt-BR" sz="12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11C8991-DAFC-2EDB-4B71-9C2EA289AAB6}"/>
              </a:ext>
            </a:extLst>
          </p:cNvPr>
          <p:cNvSpPr txBox="1"/>
          <p:nvPr userDrawn="1"/>
        </p:nvSpPr>
        <p:spPr>
          <a:xfrm>
            <a:off x="3467787" y="2935930"/>
            <a:ext cx="3505200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Motorização               Motor 1.5 DI VTEC Turbo Flex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                                                          177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                                                      24,5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Combustível                              Flex (álcool/gasolina)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26A700C-EF90-F061-C2AE-216B1E5DA847}"/>
              </a:ext>
            </a:extLst>
          </p:cNvPr>
          <p:cNvSpPr txBox="1"/>
          <p:nvPr userDrawn="1"/>
        </p:nvSpPr>
        <p:spPr>
          <a:xfrm>
            <a:off x="207173" y="5827895"/>
            <a:ext cx="27403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*verificar ficha técnica de cada versão</a:t>
            </a:r>
            <a:endParaRPr lang="pt-BR" sz="800" dirty="0">
              <a:solidFill>
                <a:schemeClr val="tx1">
                  <a:lumMod val="95000"/>
                  <a:lumOff val="5000"/>
                </a:schemeClr>
              </a:solidFill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9FAFA3D-8791-8450-933A-C960E0991F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68" y="6142804"/>
            <a:ext cx="4688654" cy="28448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8079BD0-CFD7-A54B-90B3-67AB05C218A9}"/>
              </a:ext>
            </a:extLst>
          </p:cNvPr>
          <p:cNvSpPr txBox="1"/>
          <p:nvPr userDrawn="1"/>
        </p:nvSpPr>
        <p:spPr>
          <a:xfrm>
            <a:off x="157151" y="5457966"/>
            <a:ext cx="3503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Disponível nas versões: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EX, EXL, ADVANCE E TOURING.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96CD79C-8BE1-37F0-94B6-39A4180006D2}"/>
              </a:ext>
            </a:extLst>
          </p:cNvPr>
          <p:cNvSpPr txBox="1"/>
          <p:nvPr userDrawn="1"/>
        </p:nvSpPr>
        <p:spPr>
          <a:xfrm>
            <a:off x="157151" y="4733318"/>
            <a:ext cx="3271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Direção: Assistência elétrica progressiva EPS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Câmbio: Automático CVT com Paddle Shifts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1DA9FA2-7342-5DFB-711A-7B9FB0D73C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860" y="1345168"/>
            <a:ext cx="2585518" cy="105596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680C85F-A885-43F2-E2DB-EE5162A712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0" y="6550894"/>
            <a:ext cx="419231" cy="41923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37D5EB9-50CB-ABC0-1C92-30A800BC8E3E}"/>
              </a:ext>
            </a:extLst>
          </p:cNvPr>
          <p:cNvSpPr txBox="1"/>
          <p:nvPr userDrawn="1"/>
        </p:nvSpPr>
        <p:spPr>
          <a:xfrm>
            <a:off x="877267" y="6572854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BE40FE3-0F6E-408A-F597-8ED0A8FF1C09}"/>
              </a:ext>
            </a:extLst>
          </p:cNvPr>
          <p:cNvSpPr txBox="1"/>
          <p:nvPr userDrawn="1"/>
        </p:nvSpPr>
        <p:spPr>
          <a:xfrm>
            <a:off x="913363" y="6755463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405836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EDESTAL CR-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A9ADEE71-C3AE-B8B7-0527-04EAECD9A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63" y="6903949"/>
            <a:ext cx="1750467" cy="175046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A6609A2F-2AD7-93DC-BB56-3B141B4749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02394" y="6153712"/>
            <a:ext cx="4667251" cy="277660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C01E0D5-D47E-FBBD-C60B-AB75C12E6304}"/>
              </a:ext>
            </a:extLst>
          </p:cNvPr>
          <p:cNvSpPr txBox="1"/>
          <p:nvPr userDrawn="1"/>
        </p:nvSpPr>
        <p:spPr>
          <a:xfrm>
            <a:off x="234267" y="2800712"/>
            <a:ext cx="31947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latin typeface="Gill Sans MT" panose="020B0502020104020203" pitchFamily="34" charset="0"/>
              </a:rPr>
              <a:t>• 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Altura (mm)				       1.691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Largura (mm)				       1.866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Comprimento (mm)			       4.706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 (mm)			       2.700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Tanque (L)				             53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Porta-malas (L)			           581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Ocupantes					  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C104905-2690-0599-2807-6E751771E091}"/>
              </a:ext>
            </a:extLst>
          </p:cNvPr>
          <p:cNvSpPr txBox="1"/>
          <p:nvPr userDrawn="1"/>
        </p:nvSpPr>
        <p:spPr>
          <a:xfrm>
            <a:off x="234267" y="4311909"/>
            <a:ext cx="342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Suspensão dianteira 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MacPherson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 com barra estabilizadora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Suspensão traseira 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Multi-link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 com barra estabilizadora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0EE4D7-3296-889D-CE55-9D538D3E4709}"/>
              </a:ext>
            </a:extLst>
          </p:cNvPr>
          <p:cNvSpPr txBox="1"/>
          <p:nvPr userDrawn="1"/>
        </p:nvSpPr>
        <p:spPr>
          <a:xfrm>
            <a:off x="234267" y="5322715"/>
            <a:ext cx="3429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Tração nas 4 rodas - AWD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Direção com assistência elétrica progressiva </a:t>
            </a:r>
            <a:b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</a:b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(EPS) com duplo pinhão e relação variável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F5F19C3-2A60-5491-B343-943E8937CD96}"/>
              </a:ext>
            </a:extLst>
          </p:cNvPr>
          <p:cNvSpPr txBox="1"/>
          <p:nvPr userDrawn="1"/>
        </p:nvSpPr>
        <p:spPr>
          <a:xfrm>
            <a:off x="3564445" y="2800712"/>
            <a:ext cx="3505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Combustível			     Híbrido/ Gasolina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Motorização					   2.0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(Gasolina)            147 cv / 6100 rpm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(Gasolina)             19.4 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/4500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Velocidade Máxima (Km/h)              (Gasolina) 194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Aceleração 0-100 Km/h (s)                                  8,5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1EE4F8C-E289-FC61-CEAC-BFAF2857B83B}"/>
              </a:ext>
            </a:extLst>
          </p:cNvPr>
          <p:cNvSpPr txBox="1"/>
          <p:nvPr userDrawn="1"/>
        </p:nvSpPr>
        <p:spPr>
          <a:xfrm>
            <a:off x="3564445" y="4311909"/>
            <a:ext cx="3505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Motor Elétrico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					   184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				  34,2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Capacidade da bateria (kWh)			  1,06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Velocidade máxima (km/h)			   194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Aceleração 0-100 Km/h			    8,5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8621006-4ACB-F4DF-F119-F991430317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18" y="6404594"/>
            <a:ext cx="419231" cy="41923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55023CC-F97B-4633-3A04-90385BC959B1}"/>
              </a:ext>
            </a:extLst>
          </p:cNvPr>
          <p:cNvSpPr txBox="1"/>
          <p:nvPr userDrawn="1"/>
        </p:nvSpPr>
        <p:spPr>
          <a:xfrm>
            <a:off x="1411105" y="6426554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884CC8-233B-1A6C-FB5C-54ED71E27709}"/>
              </a:ext>
            </a:extLst>
          </p:cNvPr>
          <p:cNvSpPr txBox="1"/>
          <p:nvPr userDrawn="1"/>
        </p:nvSpPr>
        <p:spPr>
          <a:xfrm>
            <a:off x="1447201" y="6609163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5280FE7-C221-05E4-E736-A65566B6C61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9" y="1492533"/>
            <a:ext cx="2467467" cy="8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79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EDESTAL ACC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BF80DC1E-80D0-18FB-8CEA-28526BA4F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184" y="1468374"/>
            <a:ext cx="2916321" cy="61645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9853042-89AA-6E17-47D6-13EF7B0AB3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6484" y="6869707"/>
            <a:ext cx="1585888" cy="158588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8FA2EBB3-7074-C386-9301-6A7D3A55B2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8922" y="6466214"/>
            <a:ext cx="6607900" cy="236887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DF541AE-676E-2FAB-2C48-5C944C51F924}"/>
              </a:ext>
            </a:extLst>
          </p:cNvPr>
          <p:cNvSpPr txBox="1"/>
          <p:nvPr userDrawn="1"/>
        </p:nvSpPr>
        <p:spPr>
          <a:xfrm>
            <a:off x="234267" y="2343732"/>
            <a:ext cx="31947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Altura (mm)				        1.459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Largura (mm)				        1.862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Comprimento (mm)			        4.971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 (mm)			        2.830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Tanque (L)					49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Porta-malas (L)			           574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Ocupantes					  5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E2DC1FB-0CD3-60FB-FD61-E66C726C8608}"/>
              </a:ext>
            </a:extLst>
          </p:cNvPr>
          <p:cNvSpPr txBox="1"/>
          <p:nvPr userDrawn="1"/>
        </p:nvSpPr>
        <p:spPr>
          <a:xfrm>
            <a:off x="269202" y="3839545"/>
            <a:ext cx="342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Suspensão dianteira McPherson com barra estabilizadora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Suspensão traseira </a:t>
            </a:r>
            <a:r>
              <a:rPr lang="pt-BR" sz="1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Multi-link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 com barra estabilizadora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D0CC89B-B7B9-ECA2-5EE2-4A5A8EA1545C}"/>
              </a:ext>
            </a:extLst>
          </p:cNvPr>
          <p:cNvSpPr txBox="1"/>
          <p:nvPr userDrawn="1"/>
        </p:nvSpPr>
        <p:spPr>
          <a:xfrm>
            <a:off x="248200" y="4883718"/>
            <a:ext cx="342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Câmbio			CVT de 1 marcha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Tração				 Dianteira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Direção com assistência elétrica progressiva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(EPS) com duplo pinhão e relação variável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2FD29F-08A7-7FC6-A18D-08A2B06D5BEF}"/>
              </a:ext>
            </a:extLst>
          </p:cNvPr>
          <p:cNvSpPr txBox="1"/>
          <p:nvPr userDrawn="1"/>
        </p:nvSpPr>
        <p:spPr>
          <a:xfrm>
            <a:off x="3528297" y="2343732"/>
            <a:ext cx="350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Combustível			     Híbrido/ Gasolina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Motorização				                 2.0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 (Gasolina)             146 cv / 6100 rpm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Kgf.m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 (Gasolina)              19.2 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/4500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Velocidade Máxima (Km/h)                (Gasolina)183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Aceleração 0-100 Km/h (s)                                   8,8</a:t>
            </a:r>
          </a:p>
          <a:p>
            <a:pPr algn="l">
              <a:buNone/>
            </a:pPr>
            <a:endParaRPr lang="pt-BR" sz="1200" b="0" i="0" dirty="0">
              <a:solidFill>
                <a:srgbClr val="292929"/>
              </a:solidFill>
              <a:effectLst/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4A31553-C988-10FE-3A2A-889E68E2EAD3}"/>
              </a:ext>
            </a:extLst>
          </p:cNvPr>
          <p:cNvSpPr txBox="1"/>
          <p:nvPr userDrawn="1"/>
        </p:nvSpPr>
        <p:spPr>
          <a:xfrm>
            <a:off x="3528297" y="3793830"/>
            <a:ext cx="3505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Motor Elétrico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Potência (cv)					  184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)				  34,1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Capacidade da bateria (kWh)			  1,05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Velocidade máxima (km/h)			   183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Aceleração 0-100 Km/h			    8,8</a:t>
            </a:r>
          </a:p>
          <a:p>
            <a:pPr algn="l">
              <a:buNone/>
            </a:pPr>
            <a:endParaRPr lang="pt-BR" sz="1200" b="0" i="0" dirty="0">
              <a:solidFill>
                <a:srgbClr val="292929"/>
              </a:solidFill>
              <a:effectLst/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EF20811-2419-10B7-9710-363118FD7A3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20" y="6372510"/>
            <a:ext cx="419231" cy="41923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F5F0FEA-106F-D573-B917-8FD25B5AF08D}"/>
              </a:ext>
            </a:extLst>
          </p:cNvPr>
          <p:cNvSpPr txBox="1"/>
          <p:nvPr userDrawn="1"/>
        </p:nvSpPr>
        <p:spPr>
          <a:xfrm>
            <a:off x="1411107" y="6394470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BDFAD6B-569E-7E8F-7CD3-4A2CE60E4D4B}"/>
              </a:ext>
            </a:extLst>
          </p:cNvPr>
          <p:cNvSpPr txBox="1"/>
          <p:nvPr userDrawn="1"/>
        </p:nvSpPr>
        <p:spPr>
          <a:xfrm>
            <a:off x="1447203" y="6577079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246206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EDESTAL CIVIC HIBR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F8CDB144-0E56-760B-ADFB-336B761B52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906" y="1373124"/>
            <a:ext cx="2519363" cy="87630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036A6E99-0D37-9C63-AEB5-B5A9041887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683" y="6679883"/>
            <a:ext cx="1852993" cy="1852993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CE9043C-F9E0-43FB-ED3C-99854F355D2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5474" y="5724393"/>
            <a:ext cx="6233467" cy="343307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31BA392-3DBB-322C-8C27-76E6FCDEC602}"/>
              </a:ext>
            </a:extLst>
          </p:cNvPr>
          <p:cNvSpPr txBox="1"/>
          <p:nvPr userDrawn="1"/>
        </p:nvSpPr>
        <p:spPr>
          <a:xfrm>
            <a:off x="234267" y="2598373"/>
            <a:ext cx="31947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Altura (mm)				     1.432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Largura (mm)				     1.802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Comprimento (mm)			     4.679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 (mm)			     2.735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Tanque (L)				           40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Porta-malas (L)			         495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Ocupantes					5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BAB7301-2D5F-8939-7F22-E613EFC96E62}"/>
              </a:ext>
            </a:extLst>
          </p:cNvPr>
          <p:cNvSpPr txBox="1"/>
          <p:nvPr userDrawn="1"/>
        </p:nvSpPr>
        <p:spPr>
          <a:xfrm>
            <a:off x="234267" y="4154733"/>
            <a:ext cx="342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Suspensão dianteira </a:t>
            </a:r>
            <a:r>
              <a:rPr lang="pt-BR" sz="1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MacPherson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 com barra estabilizadora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Suspensão traseira </a:t>
            </a:r>
            <a:r>
              <a:rPr lang="pt-BR" sz="1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Multi-link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 com barra estabilizadora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6407216-F699-6F0C-2AB2-12687DD5B659}"/>
              </a:ext>
            </a:extLst>
          </p:cNvPr>
          <p:cNvSpPr txBox="1"/>
          <p:nvPr userDrawn="1"/>
        </p:nvSpPr>
        <p:spPr>
          <a:xfrm>
            <a:off x="3602545" y="5309960"/>
            <a:ext cx="342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Câmbio			CVT de 1 marcha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Tração				 Dianteira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Direção com assistência elétrica progressiva com duplo pinhão e relação variável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9D92561-ED87-7348-AF8C-6C0477A27DDE}"/>
              </a:ext>
            </a:extLst>
          </p:cNvPr>
          <p:cNvSpPr txBox="1"/>
          <p:nvPr userDrawn="1"/>
        </p:nvSpPr>
        <p:spPr>
          <a:xfrm>
            <a:off x="3564445" y="2595826"/>
            <a:ext cx="3505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Combustível                           Gasolina/ Eletricidade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Motorização					   2.0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Aceleração 0-100 Km/h (s)                                  7,8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Velocidade Máxima (Km/h)               (Gasolina)180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Potência (cv) (Gasolina)            143 cv / 6000 rpm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) (Gasolina)   19.1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 / 4500 rpm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E88A3E9-C0CC-BBED-3821-9CEBD9B80AA2}"/>
              </a:ext>
            </a:extLst>
          </p:cNvPr>
          <p:cNvSpPr txBox="1"/>
          <p:nvPr userDrawn="1"/>
        </p:nvSpPr>
        <p:spPr>
          <a:xfrm>
            <a:off x="3564445" y="3980821"/>
            <a:ext cx="3505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Motor Elétrico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Potência (cv)					   184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Torque (</a:t>
            </a:r>
            <a:r>
              <a:rPr lang="pt-BR" sz="1200" b="0" i="0" dirty="0" err="1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kgfm</a:t>
            </a: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)				  34,2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Capacidade da bateria (kWh)			  1,06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Velocidade máxima (km/h)			   194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• Aceleração 0-100 Km/h			    8,5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993AEA2-554B-87DE-120F-2069ACDDA49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8" y="6163964"/>
            <a:ext cx="419231" cy="41923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8DF1944-1040-E856-45E2-FCEECC07A001}"/>
              </a:ext>
            </a:extLst>
          </p:cNvPr>
          <p:cNvSpPr txBox="1"/>
          <p:nvPr userDrawn="1"/>
        </p:nvSpPr>
        <p:spPr>
          <a:xfrm>
            <a:off x="1170475" y="6185924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59529AB-4B8B-6B8F-044F-6F1F9C91618E}"/>
              </a:ext>
            </a:extLst>
          </p:cNvPr>
          <p:cNvSpPr txBox="1"/>
          <p:nvPr userDrawn="1"/>
        </p:nvSpPr>
        <p:spPr>
          <a:xfrm>
            <a:off x="1206571" y="6368533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13113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EDESTAL TYPE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953CF90F-769A-36E6-7B31-72866AEF5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105" y="1444752"/>
            <a:ext cx="2406701" cy="102412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6448A0DA-2D39-D6BD-891C-DE585A353E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8845" y="6161945"/>
            <a:ext cx="5275327" cy="276158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E9AED30-4640-FBEE-D349-47D98CAB91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3145" y="6815530"/>
            <a:ext cx="1645718" cy="164571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83D75CF-3C00-1B6B-D2F0-8736EBCF9019}"/>
              </a:ext>
            </a:extLst>
          </p:cNvPr>
          <p:cNvSpPr txBox="1"/>
          <p:nvPr userDrawn="1"/>
        </p:nvSpPr>
        <p:spPr>
          <a:xfrm>
            <a:off x="274448" y="3094278"/>
            <a:ext cx="31947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latin typeface="Gill Sans MT" panose="020B0502020104020203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Altura (mm)                                                 1.407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Largura (mm)                                              1.890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Comprimento (mm)                                    4.598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Tanque (L)                                                          47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Porta-malas (L)                                              337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Ocupantes                                                           4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Peso em Ordem de Marcha                       1.451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B9036A8-12B1-6ECE-2EA9-1D58C0AB76C7}"/>
              </a:ext>
            </a:extLst>
          </p:cNvPr>
          <p:cNvSpPr txBox="1"/>
          <p:nvPr userDrawn="1"/>
        </p:nvSpPr>
        <p:spPr>
          <a:xfrm>
            <a:off x="3520011" y="4735590"/>
            <a:ext cx="33379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Suspensão dianteira McPherson de duplo eixo 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com barra estabilizadora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Suspensão traseira </a:t>
            </a:r>
            <a:r>
              <a:rPr lang="pt-BR" sz="1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Multi-link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 com barra estabilizadora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50E5260-6EF0-262E-981C-A3AAA825ACF0}"/>
              </a:ext>
            </a:extLst>
          </p:cNvPr>
          <p:cNvSpPr txBox="1"/>
          <p:nvPr userDrawn="1"/>
        </p:nvSpPr>
        <p:spPr>
          <a:xfrm>
            <a:off x="232853" y="4643256"/>
            <a:ext cx="3155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rgbClr val="292929"/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Câmbio manual de 6 Marchas com tecnologia </a:t>
            </a:r>
            <a:r>
              <a:rPr lang="pt-BR" sz="1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Rev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-Match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Tração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Direção com assistência elétrica progressiva (EPS) com duplo pinhão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0767DFA-9072-1A17-A4BE-D91F59FC765C}"/>
              </a:ext>
            </a:extLst>
          </p:cNvPr>
          <p:cNvSpPr txBox="1"/>
          <p:nvPr userDrawn="1"/>
        </p:nvSpPr>
        <p:spPr>
          <a:xfrm>
            <a:off x="3520011" y="2981264"/>
            <a:ext cx="3505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Combustível                                                  Gasolina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Motorização                                                            2.0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Aceleração 0-100 Km/h (s)                                  5,4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Consumo cidade (km/L)                                        8,8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Consumo estrada (km/L)                                     11,1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Potência (cv)                             297 cv @ 6,500 rpm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)        42,8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 @ 2,600-3,500 rpm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Velocidade máxima (Km/h)                                 275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9674B61-39C2-E2FF-5D93-C61C70FB1F1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2" y="6374048"/>
            <a:ext cx="419231" cy="41923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3BBA609-4129-D209-ED19-6D0218E265A8}"/>
              </a:ext>
            </a:extLst>
          </p:cNvPr>
          <p:cNvSpPr txBox="1"/>
          <p:nvPr userDrawn="1"/>
        </p:nvSpPr>
        <p:spPr>
          <a:xfrm>
            <a:off x="1113779" y="6396008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F830131-F7BF-66AE-8C31-3CBE77EEFC87}"/>
              </a:ext>
            </a:extLst>
          </p:cNvPr>
          <p:cNvSpPr txBox="1"/>
          <p:nvPr userDrawn="1"/>
        </p:nvSpPr>
        <p:spPr>
          <a:xfrm>
            <a:off x="1149875" y="6578617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1990673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EDESTAL CITY HATCH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CED8082-2AD1-C10E-4775-FDFFBB845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8638" y="5862764"/>
            <a:ext cx="4452367" cy="312007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D9483C6-8143-EE9B-6848-C0BDF93240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160" y="6932386"/>
            <a:ext cx="1557026" cy="15570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2CDCF1E-413A-7345-922F-D0B2691840A4}"/>
              </a:ext>
            </a:extLst>
          </p:cNvPr>
          <p:cNvSpPr txBox="1"/>
          <p:nvPr userDrawn="1"/>
        </p:nvSpPr>
        <p:spPr>
          <a:xfrm>
            <a:off x="232346" y="3013229"/>
            <a:ext cx="31947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Altura (mm)				       1477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Largura (mm)				       1748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Comprimento (mm)			       4574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 (mm)			       2600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Tanque (L)				           44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Porta-malas (L)			         519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Ocupantes					5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F135DE1-FAEC-148E-F4EF-E245D453723D}"/>
              </a:ext>
            </a:extLst>
          </p:cNvPr>
          <p:cNvSpPr txBox="1"/>
          <p:nvPr userDrawn="1"/>
        </p:nvSpPr>
        <p:spPr>
          <a:xfrm>
            <a:off x="3520011" y="4586830"/>
            <a:ext cx="3324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buNone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pt-BR" sz="120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>
                <a:solidFill>
                  <a:srgbClr val="000000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Suspensão dianteira McPherson e mola helicoidal</a:t>
            </a:r>
            <a:endParaRPr lang="pt-BR" sz="1200" dirty="0">
              <a:effectLst/>
            </a:endParaRPr>
          </a:p>
          <a:p>
            <a:pPr marL="0" algn="l" rtl="0" eaLnBrk="1" latinLnBrk="0" hangingPunct="1">
              <a:buNone/>
            </a:pPr>
            <a:r>
              <a:rPr lang="pt-BR" sz="1200" b="0" i="0" kern="1200" dirty="0">
                <a:solidFill>
                  <a:srgbClr val="000000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Suspensão traseira eixo de torção e mola helicoidal</a:t>
            </a:r>
            <a:endParaRPr lang="pt-BR" sz="1200" dirty="0">
              <a:effectLst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F85C350-DD3F-F6B4-6077-F5ADDE0470A0}"/>
              </a:ext>
            </a:extLst>
          </p:cNvPr>
          <p:cNvSpPr txBox="1"/>
          <p:nvPr userDrawn="1"/>
        </p:nvSpPr>
        <p:spPr>
          <a:xfrm>
            <a:off x="232346" y="4556582"/>
            <a:ext cx="31559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Câmbio                                   CVT de 7 marchas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Tração          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Direção                                                      Elétrica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Freios                         Disco ventilado e Tambor</a:t>
            </a: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29A17D3-4A02-3BDA-2FF2-75B04278224E}"/>
              </a:ext>
            </a:extLst>
          </p:cNvPr>
          <p:cNvSpPr txBox="1"/>
          <p:nvPr userDrawn="1"/>
        </p:nvSpPr>
        <p:spPr>
          <a:xfrm>
            <a:off x="3498708" y="3017170"/>
            <a:ext cx="350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Alimentação                                          Injeção direta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Combustível                            Flex (álcool/gasolina)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Motorização                                                            1.5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Potência (cv) (Álcool)                                           126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Potência (cv) (Gasolina)                                       126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) (Álcool)                                       15,8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) (Gasolina)                                   15,5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F56CDDE-0534-BF4A-1FFA-4422C5C419A6}"/>
              </a:ext>
            </a:extLst>
          </p:cNvPr>
          <p:cNvSpPr txBox="1"/>
          <p:nvPr userDrawn="1"/>
        </p:nvSpPr>
        <p:spPr>
          <a:xfrm>
            <a:off x="3615328" y="5604014"/>
            <a:ext cx="35147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*verificar ficha técnica de cada versão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9420BAD9-001F-AF86-0EB0-362F29FC59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160" y="1173687"/>
            <a:ext cx="2553322" cy="141920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55EB825-39FE-0E98-E648-1646510AB22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0" y="6436678"/>
            <a:ext cx="419231" cy="41923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A870298-D19C-EAF6-3243-EDD57FE95BC2}"/>
              </a:ext>
            </a:extLst>
          </p:cNvPr>
          <p:cNvSpPr txBox="1"/>
          <p:nvPr userDrawn="1"/>
        </p:nvSpPr>
        <p:spPr>
          <a:xfrm>
            <a:off x="1026097" y="6458638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7F1F7BC-DBF0-A1F8-4C70-04B11E8DFEB8}"/>
              </a:ext>
            </a:extLst>
          </p:cNvPr>
          <p:cNvSpPr txBox="1"/>
          <p:nvPr userDrawn="1"/>
        </p:nvSpPr>
        <p:spPr>
          <a:xfrm>
            <a:off x="1062193" y="6641247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345977-35FD-47C0-D69A-6E914C682AFD}"/>
              </a:ext>
            </a:extLst>
          </p:cNvPr>
          <p:cNvSpPr txBox="1"/>
          <p:nvPr userDrawn="1"/>
        </p:nvSpPr>
        <p:spPr>
          <a:xfrm>
            <a:off x="3498708" y="5202627"/>
            <a:ext cx="3512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Disponível nas versões: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TOURING, TOURING SPORT, EXL, EX e LX</a:t>
            </a:r>
          </a:p>
        </p:txBody>
      </p:sp>
    </p:spTree>
    <p:extLst>
      <p:ext uri="{BB962C8B-B14F-4D97-AF65-F5344CB8AC3E}">
        <p14:creationId xmlns:p14="http://schemas.microsoft.com/office/powerpoint/2010/main" val="1038963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EDESTAL CITY HATCH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CED8082-2AD1-C10E-4775-FDFFBB845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8638" y="5862764"/>
            <a:ext cx="4452367" cy="312007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D9483C6-8143-EE9B-6848-C0BDF93240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2277" y="6852120"/>
            <a:ext cx="1676361" cy="1676361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9F9840E-B8AE-6B8B-84DD-A730915F0AAE}"/>
              </a:ext>
            </a:extLst>
          </p:cNvPr>
          <p:cNvSpPr txBox="1"/>
          <p:nvPr userDrawn="1"/>
        </p:nvSpPr>
        <p:spPr>
          <a:xfrm>
            <a:off x="232346" y="3013229"/>
            <a:ext cx="31947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Altura (mm)				        1477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Largura (mm)				        1748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Comprimento (mm)			        4574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 (mm)			        2600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Tanque (L)				            44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Porta-malas (L)			          519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Ocupantes				  	 5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D641987-9FAC-F5D5-958C-FB35457ED00F}"/>
              </a:ext>
            </a:extLst>
          </p:cNvPr>
          <p:cNvSpPr txBox="1"/>
          <p:nvPr userDrawn="1"/>
        </p:nvSpPr>
        <p:spPr>
          <a:xfrm>
            <a:off x="3520011" y="4586830"/>
            <a:ext cx="3324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buNone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pt-BR" sz="120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>
                <a:solidFill>
                  <a:srgbClr val="000000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Suspensão dianteira McPherson e mola helicoidal</a:t>
            </a:r>
            <a:endParaRPr lang="pt-BR" sz="1200" dirty="0">
              <a:effectLst/>
            </a:endParaRPr>
          </a:p>
          <a:p>
            <a:pPr marL="0" algn="l" rtl="0" eaLnBrk="1" latinLnBrk="0" hangingPunct="1">
              <a:buNone/>
            </a:pPr>
            <a:r>
              <a:rPr lang="pt-BR" sz="1200" b="0" i="0" kern="1200" dirty="0">
                <a:solidFill>
                  <a:srgbClr val="000000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Suspensão traseira eixo de torção e mola helicoidal</a:t>
            </a:r>
            <a:endParaRPr lang="pt-BR" sz="1200" dirty="0">
              <a:effectLst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88493C4-BC42-AD5A-59F1-E8F8574521F7}"/>
              </a:ext>
            </a:extLst>
          </p:cNvPr>
          <p:cNvSpPr txBox="1"/>
          <p:nvPr userDrawn="1"/>
        </p:nvSpPr>
        <p:spPr>
          <a:xfrm>
            <a:off x="232346" y="4556582"/>
            <a:ext cx="3155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Câmbio                                    CVT de 7 marchas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Tração           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Direção                                                       Elétrica</a:t>
            </a:r>
          </a:p>
          <a:p>
            <a:pPr algn="l">
              <a:buNone/>
            </a:pPr>
            <a:r>
              <a:rPr lang="pt-BR" sz="1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• Freios                   Disco ventilado e disco sólido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B980A27-CC87-2F70-6929-2E48F931CEE1}"/>
              </a:ext>
            </a:extLst>
          </p:cNvPr>
          <p:cNvSpPr txBox="1"/>
          <p:nvPr userDrawn="1"/>
        </p:nvSpPr>
        <p:spPr>
          <a:xfrm>
            <a:off x="3498708" y="3017170"/>
            <a:ext cx="350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Alimentação                                          Injeção direta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Combustível                            Flex (álcool/gasolina)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Motorização                                                            1.5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Potência (cv) (Álcool)                                           126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Potência (cv) (Gasolina)                                       126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) (Álcool)                                       15,8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) (Gasolina)                                   15,5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EEC8B21-CBB1-6CD2-0B04-12E291A37F97}"/>
              </a:ext>
            </a:extLst>
          </p:cNvPr>
          <p:cNvSpPr txBox="1"/>
          <p:nvPr userDrawn="1"/>
        </p:nvSpPr>
        <p:spPr>
          <a:xfrm>
            <a:off x="3615328" y="5604014"/>
            <a:ext cx="35147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*verificar ficha técnica de cada versão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13DDA7AA-18DB-E16A-1B61-9BD3B45411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88" y="6399100"/>
            <a:ext cx="419231" cy="419231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34D72861-E5C9-CFC9-74C8-18A76770067B}"/>
              </a:ext>
            </a:extLst>
          </p:cNvPr>
          <p:cNvSpPr txBox="1"/>
          <p:nvPr userDrawn="1"/>
        </p:nvSpPr>
        <p:spPr>
          <a:xfrm>
            <a:off x="1063675" y="6421060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47BDE0B-DA8A-BC95-026F-6A28D62B37D8}"/>
              </a:ext>
            </a:extLst>
          </p:cNvPr>
          <p:cNvSpPr txBox="1"/>
          <p:nvPr userDrawn="1"/>
        </p:nvSpPr>
        <p:spPr>
          <a:xfrm>
            <a:off x="1099771" y="6603669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6695225C-8E99-EF6D-D85A-810D812BE96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2616" y="1261797"/>
            <a:ext cx="2432066" cy="131354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C16EA8B-2544-D66A-5B85-2AD5EAEA4690}"/>
              </a:ext>
            </a:extLst>
          </p:cNvPr>
          <p:cNvSpPr txBox="1"/>
          <p:nvPr userDrawn="1"/>
        </p:nvSpPr>
        <p:spPr>
          <a:xfrm>
            <a:off x="3498708" y="5220374"/>
            <a:ext cx="3512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Disponível nas versões: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TOURING, TOURING SPORT, EXL, EX e LX</a:t>
            </a:r>
          </a:p>
        </p:txBody>
      </p:sp>
    </p:spTree>
    <p:extLst>
      <p:ext uri="{BB962C8B-B14F-4D97-AF65-F5344CB8AC3E}">
        <p14:creationId xmlns:p14="http://schemas.microsoft.com/office/powerpoint/2010/main" val="238509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EDESTAL CITY HATCH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CED8082-2AD1-C10E-4775-FDFFBB845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8638" y="5862764"/>
            <a:ext cx="4452367" cy="312007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D9483C6-8143-EE9B-6848-C0BDF93240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381" y="6802607"/>
            <a:ext cx="1626257" cy="162625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5CA5942-3560-8DC8-2AAC-DD734EB8E0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4" y="6336470"/>
            <a:ext cx="419231" cy="41923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A1BE819-63E8-DD83-6840-977AE47DE15E}"/>
              </a:ext>
            </a:extLst>
          </p:cNvPr>
          <p:cNvSpPr txBox="1"/>
          <p:nvPr userDrawn="1"/>
        </p:nvSpPr>
        <p:spPr>
          <a:xfrm>
            <a:off x="1138831" y="6358430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6897856-49B5-EF24-0312-BFAA3072B517}"/>
              </a:ext>
            </a:extLst>
          </p:cNvPr>
          <p:cNvSpPr txBox="1"/>
          <p:nvPr userDrawn="1"/>
        </p:nvSpPr>
        <p:spPr>
          <a:xfrm>
            <a:off x="1174927" y="6541039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BC9A2DC-6BD6-EB5E-26F9-AE2A914826E9}"/>
              </a:ext>
            </a:extLst>
          </p:cNvPr>
          <p:cNvSpPr txBox="1"/>
          <p:nvPr userDrawn="1"/>
        </p:nvSpPr>
        <p:spPr>
          <a:xfrm>
            <a:off x="232346" y="3013229"/>
            <a:ext cx="31947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latin typeface="Gill Sans MT" panose="020B0502020104020203" pitchFamily="34" charset="0"/>
              </a:rPr>
              <a:t>• 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Ocupantes					  5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dirty="0" err="1"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 (mm)			         2600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Largura (mm)                                                   1748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Altura (mm)                                                      1477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Comprimento (mm)                                        4574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Tanque (L)                                                             44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Porta-malas (L)                                                  519</a:t>
            </a:r>
            <a:endParaRPr lang="pt-BR" sz="12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Roboto Cn" pitchFamily="2" charset="0"/>
              <a:ea typeface="Roboto Cn" pitchFamily="2" charset="0"/>
            </a:endParaRP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77C946D-60F6-8D6D-50FD-021EEF64144A}"/>
              </a:ext>
            </a:extLst>
          </p:cNvPr>
          <p:cNvSpPr txBox="1"/>
          <p:nvPr userDrawn="1"/>
        </p:nvSpPr>
        <p:spPr>
          <a:xfrm>
            <a:off x="3520011" y="4703484"/>
            <a:ext cx="36100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buNone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Suspensão traseira Eixo de torção e mola helicoidal</a:t>
            </a:r>
          </a:p>
          <a:p>
            <a:pPr marL="0" algn="l" rtl="0" eaLnBrk="1" latinLnBrk="0" hangingPunct="1">
              <a:buNone/>
            </a:pPr>
            <a:r>
              <a:rPr lang="pt-BR" sz="120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Suspensão dianteira McPherson e mola helicoidal</a:t>
            </a:r>
            <a:endParaRPr lang="pt-BR" sz="1200" dirty="0">
              <a:effectLst/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2780465-C46B-934E-BA8D-936AF72AFB67}"/>
              </a:ext>
            </a:extLst>
          </p:cNvPr>
          <p:cNvSpPr txBox="1"/>
          <p:nvPr userDrawn="1"/>
        </p:nvSpPr>
        <p:spPr>
          <a:xfrm>
            <a:off x="232346" y="4556582"/>
            <a:ext cx="31559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Freios                     Disco ventilado e disco sólido</a:t>
            </a:r>
          </a:p>
          <a:p>
            <a:pPr algn="l">
              <a:buNone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Direção                                                           Elétrica</a:t>
            </a:r>
          </a:p>
          <a:p>
            <a:pPr algn="l">
              <a:buNone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Tração                                                          Dianteira</a:t>
            </a:r>
          </a:p>
          <a:p>
            <a:pPr algn="l">
              <a:buNone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Câmbio                                        CVT de 7 marchas</a:t>
            </a: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A68383C-1BEF-2DA4-AA46-6DA63275F4E9}"/>
              </a:ext>
            </a:extLst>
          </p:cNvPr>
          <p:cNvSpPr txBox="1"/>
          <p:nvPr userDrawn="1"/>
        </p:nvSpPr>
        <p:spPr>
          <a:xfrm>
            <a:off x="3498708" y="3017170"/>
            <a:ext cx="350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) (Gasolina)                                   15,5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) (Álcool)                                        15,8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Potência (cv) (Gasolina e Álcool)                        126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Motorização                                                             1.5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Combustível                             Flex (álcool/gasolina)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Alimentação                                           Injeção direta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Velocidade máxima (Km/h)                                  186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E8E0B45-A64B-DD20-3846-8F596AC44069}"/>
              </a:ext>
            </a:extLst>
          </p:cNvPr>
          <p:cNvSpPr txBox="1"/>
          <p:nvPr userDrawn="1"/>
        </p:nvSpPr>
        <p:spPr>
          <a:xfrm>
            <a:off x="3615328" y="5793194"/>
            <a:ext cx="35147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*verificar ficha técnica de cada versão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D3AD07F3-3042-5ABF-C95A-B0314332036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676" y="1227402"/>
            <a:ext cx="2551368" cy="138123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F2D6855-EE8C-219A-43DF-A104AAAC1FBE}"/>
              </a:ext>
            </a:extLst>
          </p:cNvPr>
          <p:cNvSpPr txBox="1"/>
          <p:nvPr userDrawn="1"/>
        </p:nvSpPr>
        <p:spPr>
          <a:xfrm>
            <a:off x="3498708" y="5355729"/>
            <a:ext cx="3512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Disponível nas versões: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TOURING, TOURING SPORT, EXL, EX e LX</a:t>
            </a:r>
          </a:p>
        </p:txBody>
      </p:sp>
    </p:spTree>
    <p:extLst>
      <p:ext uri="{BB962C8B-B14F-4D97-AF65-F5344CB8AC3E}">
        <p14:creationId xmlns:p14="http://schemas.microsoft.com/office/powerpoint/2010/main" val="390034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EDESTAL CITY HATCH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CED8082-2AD1-C10E-4775-FDFFBB845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8638" y="5862764"/>
            <a:ext cx="4452367" cy="312007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D9483C6-8143-EE9B-6848-C0BDF93240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225" y="6820467"/>
            <a:ext cx="1701413" cy="170141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05A5D3F-677E-252B-F93A-BB2AC2DBA5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0" y="6386574"/>
            <a:ext cx="419231" cy="41923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D1AA647-38A7-AE07-0D83-1A0FC0D07BB5}"/>
              </a:ext>
            </a:extLst>
          </p:cNvPr>
          <p:cNvSpPr txBox="1"/>
          <p:nvPr userDrawn="1"/>
        </p:nvSpPr>
        <p:spPr>
          <a:xfrm>
            <a:off x="1026097" y="6408534"/>
            <a:ext cx="882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Escaneie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9AEBA4-6BAF-27FD-10BA-34D9332CDC4E}"/>
              </a:ext>
            </a:extLst>
          </p:cNvPr>
          <p:cNvSpPr txBox="1"/>
          <p:nvPr userDrawn="1"/>
        </p:nvSpPr>
        <p:spPr>
          <a:xfrm>
            <a:off x="1062193" y="6591143"/>
            <a:ext cx="25770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para saber mais!</a:t>
            </a:r>
            <a:endParaRPr lang="pt-BR" sz="1050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E75F5BA-45D7-6BA7-A1E7-CABBBDB4A6D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7184" y="1110579"/>
            <a:ext cx="2577031" cy="139513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2F07DD5-DAB0-6FF7-1BB6-849AC2715A05}"/>
              </a:ext>
            </a:extLst>
          </p:cNvPr>
          <p:cNvSpPr txBox="1"/>
          <p:nvPr userDrawn="1"/>
        </p:nvSpPr>
        <p:spPr>
          <a:xfrm>
            <a:off x="232346" y="3013229"/>
            <a:ext cx="31947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dirty="0">
                <a:latin typeface="Roboto Cn" pitchFamily="2" charset="0"/>
                <a:ea typeface="Roboto Cn" pitchFamily="2" charset="0"/>
              </a:rPr>
              <a:t>Dimensões</a:t>
            </a:r>
            <a:br>
              <a:rPr lang="pt-BR" sz="1200" dirty="0">
                <a:latin typeface="Gill Sans MT" panose="020B0502020104020203" pitchFamily="34" charset="0"/>
              </a:rPr>
            </a:br>
            <a:r>
              <a:rPr lang="pt-BR" sz="1200" dirty="0">
                <a:latin typeface="Gill Sans MT" panose="020B0502020104020203" pitchFamily="34" charset="0"/>
              </a:rPr>
              <a:t>• 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Altura (mm)                                                     1477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Largura (mm)                                                  1748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Comprimento (mm)                                       4574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</a:t>
            </a:r>
            <a:r>
              <a:rPr lang="pt-BR" sz="1200" dirty="0" err="1">
                <a:latin typeface="Roboto Cn" pitchFamily="2" charset="0"/>
                <a:ea typeface="Roboto Cn" pitchFamily="2" charset="0"/>
              </a:rPr>
              <a:t>Entre-eixos</a:t>
            </a:r>
            <a:r>
              <a:rPr lang="pt-BR" sz="1200" dirty="0">
                <a:latin typeface="Roboto Cn" pitchFamily="2" charset="0"/>
                <a:ea typeface="Roboto Cn" pitchFamily="2" charset="0"/>
              </a:rPr>
              <a:t> (mm)                                           2600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Tanque (L)                                                            44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Porta-malas (L)                                                519</a:t>
            </a:r>
          </a:p>
          <a:p>
            <a:pPr algn="l">
              <a:buNone/>
            </a:pPr>
            <a:r>
              <a:rPr lang="pt-BR" sz="1200" dirty="0">
                <a:latin typeface="Roboto Cn" pitchFamily="2" charset="0"/>
                <a:ea typeface="Roboto Cn" pitchFamily="2" charset="0"/>
              </a:rPr>
              <a:t>• Ocupantes                                                              5</a:t>
            </a: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80930E3-C4A7-EC0C-9ECE-1BC844358772}"/>
              </a:ext>
            </a:extLst>
          </p:cNvPr>
          <p:cNvSpPr txBox="1"/>
          <p:nvPr userDrawn="1"/>
        </p:nvSpPr>
        <p:spPr>
          <a:xfrm>
            <a:off x="3498708" y="4443189"/>
            <a:ext cx="36100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buNone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Chassi/Suspensão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lang="pt-BR" sz="120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Suspensão traseira Eixo de torção e mola helicoidal</a:t>
            </a:r>
          </a:p>
          <a:p>
            <a:pPr marL="0" algn="l" rtl="0" eaLnBrk="1" latinLnBrk="0" hangingPunct="1">
              <a:buNone/>
            </a:pPr>
            <a:r>
              <a:rPr lang="pt-BR" sz="1200" b="0" i="0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Suspensão dianteira:   McPherson e mola helicoidal</a:t>
            </a:r>
            <a:endParaRPr lang="pt-BR" sz="1200" dirty="0">
              <a:effectLst/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A6282E9-BFE0-2467-9BB8-ABF48A7E8D3E}"/>
              </a:ext>
            </a:extLst>
          </p:cNvPr>
          <p:cNvSpPr txBox="1"/>
          <p:nvPr userDrawn="1"/>
        </p:nvSpPr>
        <p:spPr>
          <a:xfrm>
            <a:off x="232346" y="4556582"/>
            <a:ext cx="31559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pt-BR" sz="1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Roboto Cn" pitchFamily="2" charset="0"/>
                <a:ea typeface="Roboto Cn" pitchFamily="2" charset="0"/>
              </a:rPr>
              <a:t>Mecânica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Freios                     Disco ventilado e disco sólido</a:t>
            </a:r>
          </a:p>
          <a:p>
            <a:pPr algn="l">
              <a:buNone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Direção                                                           Elétrica</a:t>
            </a:r>
          </a:p>
          <a:p>
            <a:pPr algn="l">
              <a:buNone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Tração                                                          Dianteira</a:t>
            </a:r>
          </a:p>
          <a:p>
            <a:pPr algn="l">
              <a:buNone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• Câmbio                                       CVT de 7 marchas</a:t>
            </a:r>
            <a:endParaRPr lang="pt-BR" sz="1200" b="0" i="0" kern="1200" dirty="0">
              <a:solidFill>
                <a:schemeClr val="tx1"/>
              </a:solidFill>
              <a:effectLst/>
              <a:latin typeface="Roboto Cn" pitchFamily="2" charset="0"/>
              <a:ea typeface="Roboto Cn" pitchFamily="2" charset="0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1DE1465-6CB5-BF42-0572-8AA9908A8670}"/>
              </a:ext>
            </a:extLst>
          </p:cNvPr>
          <p:cNvSpPr txBox="1"/>
          <p:nvPr userDrawn="1"/>
        </p:nvSpPr>
        <p:spPr>
          <a:xfrm>
            <a:off x="3498708" y="3017170"/>
            <a:ext cx="3505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) (Gasolina)                                   15,5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) (Álcool)                                       15,8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Potência (cv) (Gasolina e Álcool)                        126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Motorização                                                            1.5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Combustível                              Flex (álcool/gasolina)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Roboto Cn" pitchFamily="2" charset="0"/>
                <a:ea typeface="Roboto Cn" pitchFamily="2" charset="0"/>
                <a:cs typeface="+mn-cs"/>
              </a:rPr>
              <a:t>• Alimentação                                           Injeção direta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BAD6716-565C-678D-BDB4-12E432460C2E}"/>
              </a:ext>
            </a:extLst>
          </p:cNvPr>
          <p:cNvSpPr txBox="1"/>
          <p:nvPr userDrawn="1"/>
        </p:nvSpPr>
        <p:spPr>
          <a:xfrm>
            <a:off x="3594025" y="5482618"/>
            <a:ext cx="35147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*verificar ficha técnica de cada versão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468053C-9EE8-7102-5BBA-FD03F29C4439}"/>
              </a:ext>
            </a:extLst>
          </p:cNvPr>
          <p:cNvSpPr txBox="1"/>
          <p:nvPr userDrawn="1"/>
        </p:nvSpPr>
        <p:spPr>
          <a:xfrm>
            <a:off x="3498708" y="5089448"/>
            <a:ext cx="3512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Disponível nas versões:</a:t>
            </a:r>
            <a:b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•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n" pitchFamily="2" charset="0"/>
                <a:ea typeface="Roboto Cn" pitchFamily="2" charset="0"/>
                <a:cs typeface="+mn-cs"/>
              </a:rPr>
              <a:t>TOURING, TOURING SPORT, EXL, EX e LX</a:t>
            </a:r>
          </a:p>
        </p:txBody>
      </p:sp>
    </p:spTree>
    <p:extLst>
      <p:ext uri="{BB962C8B-B14F-4D97-AF65-F5344CB8AC3E}">
        <p14:creationId xmlns:p14="http://schemas.microsoft.com/office/powerpoint/2010/main" val="74067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41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8" r:id="rId7"/>
    <p:sldLayoutId id="2147483679" r:id="rId8"/>
    <p:sldLayoutId id="2147483680" r:id="rId9"/>
    <p:sldLayoutId id="2147483684" r:id="rId10"/>
    <p:sldLayoutId id="2147483673" r:id="rId11"/>
    <p:sldLayoutId id="2147483681" r:id="rId12"/>
    <p:sldLayoutId id="2147483682" r:id="rId13"/>
    <p:sldLayoutId id="2147483683" r:id="rId14"/>
    <p:sldLayoutId id="2147483674" r:id="rId15"/>
    <p:sldLayoutId id="2147483675" r:id="rId16"/>
    <p:sldLayoutId id="2147483676" r:id="rId17"/>
    <p:sldLayoutId id="2147483677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CDAF8-F65B-59EE-6403-D913F49DA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4DBE796-6227-EDC7-3F48-35E56978A87C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BF7791-E0A8-53CE-0294-3D63A9BB9557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DB76C0D-159A-FD9B-0B87-9EBFE9ED6F44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2136956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088A1-D376-021A-D61F-C1E3A9687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CB6274D-2507-80FC-D06C-93BEA0B5AA61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D954D1B-2781-6744-EB2C-DC425F1F2E02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BC6E4A-8A8F-2A37-17BE-035C02FA4257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633297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6699C-9140-2389-518A-9C23A7270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BE4321D-C0FE-DFF5-02E6-F88E7F3D5697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C81F51F-D527-CE4F-AC07-85D71B1D46E5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B625972-D68A-B5F2-FD1A-0DA3B84779C4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2188014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75D9E-AD84-B0D3-EF80-5A4E3DD85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38F5144-62D6-B7DD-D97A-CB6E40271603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C507C57-CA93-F747-436D-4113C1F94DF2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05FE951-5FC6-F927-4545-8CACBF20ACC5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4185941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7A0BD-CFFE-F9F2-33A7-82312B397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D9B4F09-8737-F85D-95AF-D99BB967D7E2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1957927-D0EA-E420-24C5-BE56BFD1DD40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A0B43C5-6AE4-4D08-8A0A-D5524262E5C1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464532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55679-7613-FDBA-A7F9-E66BF97C9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FDCEE94-5D8C-3615-EBA7-C9ED4C61506E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1DBF69D-D5C0-6F20-BE21-D8F70C411C3C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492E3E6-7B25-2A12-2B46-987537100877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36491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98BFA-2917-627A-870A-112206570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F97B454-A5EF-4125-A9E6-A2A2F8E6A668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6D09F3-6BD9-F63C-57C9-79C27FA5474C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4609C56-CDD7-CB04-D1B2-BE80D8179E4B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884200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CFED4-6CCE-104E-3CC4-D3A228DA6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A932193-88B2-466C-A729-572E3612EEF5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A8C0156-BD2D-5EF7-5D75-7500B699DB51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74E97F-861F-1929-EBA4-511D4A55E033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556794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76241-16B2-DA86-8F18-68213E1DE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0BE621B-545C-AC92-FFD2-607C3D1262A6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3C3F9AD-B9BC-20BF-D5E2-C4B573B50B60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D300FAD-4393-4A2C-5F2B-8DC36358BDBA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608168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B4B00-1691-2189-020F-EEF053EF8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F273164-ACE2-5013-F826-D5D98B763B2C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0B9193A-4139-7166-37D9-FBFC17FBA60D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B1FFCB-6A1B-86A5-089D-D2A6370F8DDB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817490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B345A-EA2F-72DF-2551-3D6479E2A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76E5BF4-0AC6-128A-6D21-06A3F960E625}"/>
              </a:ext>
            </a:extLst>
          </p:cNvPr>
          <p:cNvSpPr txBox="1"/>
          <p:nvPr/>
        </p:nvSpPr>
        <p:spPr>
          <a:xfrm>
            <a:off x="3785836" y="1382575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A7F224-1051-939A-6DE6-F53B34BA37AF}"/>
              </a:ext>
            </a:extLst>
          </p:cNvPr>
          <p:cNvSpPr txBox="1"/>
          <p:nvPr/>
        </p:nvSpPr>
        <p:spPr>
          <a:xfrm>
            <a:off x="3728686" y="1536464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329FE94-5049-9ABA-0DE4-C4A14A7E7A1A}"/>
              </a:ext>
            </a:extLst>
          </p:cNvPr>
          <p:cNvSpPr txBox="1"/>
          <p:nvPr/>
        </p:nvSpPr>
        <p:spPr>
          <a:xfrm>
            <a:off x="5832978" y="1536463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894799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BD4AA-50F9-6785-328F-B247FDD68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E7C0E31-A672-15C9-F311-7CA9CE024D79}"/>
              </a:ext>
            </a:extLst>
          </p:cNvPr>
          <p:cNvSpPr txBox="1"/>
          <p:nvPr/>
        </p:nvSpPr>
        <p:spPr>
          <a:xfrm>
            <a:off x="3567174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7F1883-5729-05D1-BE1C-CAE3998D08A8}"/>
              </a:ext>
            </a:extLst>
          </p:cNvPr>
          <p:cNvSpPr txBox="1"/>
          <p:nvPr/>
        </p:nvSpPr>
        <p:spPr>
          <a:xfrm>
            <a:off x="3510024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D75E27C-110D-265D-619A-A2A1465CD0EB}"/>
              </a:ext>
            </a:extLst>
          </p:cNvPr>
          <p:cNvSpPr txBox="1"/>
          <p:nvPr/>
        </p:nvSpPr>
        <p:spPr>
          <a:xfrm>
            <a:off x="5634194" y="1603369"/>
            <a:ext cx="88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2000202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38039-F02E-4A62-FF62-DDC48CBA9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4BAEC2D-A285-4718-79D5-297D5D0BC813}"/>
              </a:ext>
            </a:extLst>
          </p:cNvPr>
          <p:cNvSpPr txBox="1"/>
          <p:nvPr/>
        </p:nvSpPr>
        <p:spPr>
          <a:xfrm>
            <a:off x="3567175" y="1489237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97D6614-EB12-D03B-4C5C-B7C10817DE01}"/>
              </a:ext>
            </a:extLst>
          </p:cNvPr>
          <p:cNvSpPr txBox="1"/>
          <p:nvPr/>
        </p:nvSpPr>
        <p:spPr>
          <a:xfrm>
            <a:off x="3510025" y="1643126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79FCAC-FD88-4068-C738-61297BA78BC9}"/>
              </a:ext>
            </a:extLst>
          </p:cNvPr>
          <p:cNvSpPr txBox="1"/>
          <p:nvPr/>
        </p:nvSpPr>
        <p:spPr>
          <a:xfrm>
            <a:off x="5614317" y="1643125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64892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60826-4B84-2097-863C-814027636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1AA37ED-30BA-8448-0DE2-8E7A1537EDA7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E1D513-7095-32B0-3ABC-5546D1BBCA8E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E8B6E68-2341-B42A-85FC-7271B1E2EB48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4168595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32F56-4062-4D2A-A585-8F511A8C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7B8115D-0758-99FA-C6ED-59501D0E4DB5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E6DEE4-EAC8-E60B-94DD-9C61DC2028F7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5640DD4-8768-0BDE-409D-B100D46304E3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619067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CD9A8-5CE5-F78B-BFF5-36AD69B77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2EE634C-161B-CDED-7F78-BB00611547E4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398C246-69EE-4DAE-6E1D-BD8EE6928AE4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1FE23A-696A-D51F-DD33-5D5CA27C2EA9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778124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1DBCB-66AD-A454-3FEB-A611E9A66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5A273B-5B2B-35BE-8583-071CBCE9B38E}"/>
              </a:ext>
            </a:extLst>
          </p:cNvPr>
          <p:cNvSpPr txBox="1"/>
          <p:nvPr/>
        </p:nvSpPr>
        <p:spPr>
          <a:xfrm>
            <a:off x="3785836" y="1449481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Roboto Cn" pitchFamily="2" charset="0"/>
                <a:ea typeface="Roboto Cn" pitchFamily="2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10007D1-2524-8E8B-F54B-AA8FE5B566BF}"/>
              </a:ext>
            </a:extLst>
          </p:cNvPr>
          <p:cNvSpPr txBox="1"/>
          <p:nvPr/>
        </p:nvSpPr>
        <p:spPr>
          <a:xfrm>
            <a:off x="3728686" y="1603370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A41C08-5897-3395-CBE0-B791FD7DAC53}"/>
              </a:ext>
            </a:extLst>
          </p:cNvPr>
          <p:cNvSpPr txBox="1"/>
          <p:nvPr/>
        </p:nvSpPr>
        <p:spPr>
          <a:xfrm>
            <a:off x="5832978" y="1603369"/>
            <a:ext cx="2491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Myriad Pro Light" panose="020B0603030403020204" pitchFamily="34" charset="0"/>
                <a:ea typeface="Roboto Cn" pitchFamily="2" charset="0"/>
                <a:cs typeface="Times New Roman" panose="02020603050405020304" pitchFamily="18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384582331"/>
      </p:ext>
    </p:extLst>
  </p:cSld>
  <p:clrMapOvr>
    <a:masterClrMapping/>
  </p:clrMapOvr>
</p:sld>
</file>

<file path=ppt/theme/theme1.xml><?xml version="1.0" encoding="utf-8"?>
<a:theme xmlns:a="http://schemas.openxmlformats.org/drawingml/2006/main" name="PEDESTAIS HONDA 2025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1250</TotalTime>
  <Words>136</Words>
  <Application>Microsoft Office PowerPoint</Application>
  <PresentationFormat>Papel A4 (210 x 297 mm)</PresentationFormat>
  <Paragraphs>51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Roboto Cn</vt:lpstr>
      <vt:lpstr>Gill Sans MT</vt:lpstr>
      <vt:lpstr>Myriad Pro Light</vt:lpstr>
      <vt:lpstr>Arial</vt:lpstr>
      <vt:lpstr>Calibri</vt:lpstr>
      <vt:lpstr>PEDESTAIS HONDA 2025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MKT GrupoHazul</dc:creator>
  <cp:lastModifiedBy>MKT GrupoHazul</cp:lastModifiedBy>
  <cp:revision>2</cp:revision>
  <dcterms:created xsi:type="dcterms:W3CDTF">2025-07-23T12:28:16Z</dcterms:created>
  <dcterms:modified xsi:type="dcterms:W3CDTF">2025-10-14T13:20:27Z</dcterms:modified>
</cp:coreProperties>
</file>