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8" r:id="rId17"/>
    <p:sldId id="272" r:id="rId18"/>
    <p:sldId id="273" r:id="rId19"/>
  </p:sldIdLst>
  <p:sldSz cx="6858000" cy="9906000" type="A4"/>
  <p:notesSz cx="6858000" cy="9144000"/>
  <p:embeddedFontLst>
    <p:embeddedFont>
      <p:font typeface="Citroen Type" pitchFamily="2" charset="0"/>
      <p:regular r:id="rId20"/>
      <p:bold r:id="rId21"/>
      <p:italic r:id="rId22"/>
      <p:boldItalic r:id="rId23"/>
    </p:embeddedFont>
    <p:embeddedFont>
      <p:font typeface="Citroen Type Medium" pitchFamily="2" charset="0"/>
      <p:regular r:id="rId24"/>
      <p:italic r:id="rId25"/>
    </p:embeddedFont>
    <p:embeddedFont>
      <p:font typeface="Citroen-Bold" panose="02000000000000000000" pitchFamily="2" charset="0"/>
      <p:bold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C2027"/>
    <a:srgbClr val="3165B0"/>
    <a:srgbClr val="EA9622"/>
    <a:srgbClr val="06788A"/>
    <a:srgbClr val="33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D26D5-D61B-4F7F-82CA-E6CA3440F272}" v="3" dt="2025-10-15T14:48:06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22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KT GrupoHazul" userId="316a1c61-d780-4510-a9da-28da01a5148f" providerId="ADAL" clId="{39C090D7-D513-4127-A334-CAD9A46B55AC}"/>
    <pc:docChg chg="undo custSel addSld delSld modSld modMainMaster">
      <pc:chgData name="MKT GrupoHazul" userId="316a1c61-d780-4510-a9da-28da01a5148f" providerId="ADAL" clId="{39C090D7-D513-4127-A334-CAD9A46B55AC}" dt="2025-10-15T14:50:34.879" v="315" actId="1037"/>
      <pc:docMkLst>
        <pc:docMk/>
      </pc:docMkLst>
      <pc:sldChg chg="addSp modSp mod">
        <pc:chgData name="MKT GrupoHazul" userId="316a1c61-d780-4510-a9da-28da01a5148f" providerId="ADAL" clId="{39C090D7-D513-4127-A334-CAD9A46B55AC}" dt="2025-10-15T13:24:34.531" v="172" actId="2711"/>
        <pc:sldMkLst>
          <pc:docMk/>
          <pc:sldMk cId="3668042422" sldId="256"/>
        </pc:sldMkLst>
        <pc:spChg chg="add mod">
          <ac:chgData name="MKT GrupoHazul" userId="316a1c61-d780-4510-a9da-28da01a5148f" providerId="ADAL" clId="{39C090D7-D513-4127-A334-CAD9A46B55AC}" dt="2025-10-15T13:24:06.080" v="164" actId="1035"/>
          <ac:spMkLst>
            <pc:docMk/>
            <pc:sldMk cId="3668042422" sldId="256"/>
            <ac:spMk id="2" creationId="{E58E877E-F4D0-6160-8B03-3B1955804DF0}"/>
          </ac:spMkLst>
        </pc:spChg>
        <pc:spChg chg="add mod">
          <ac:chgData name="MKT GrupoHazul" userId="316a1c61-d780-4510-a9da-28da01a5148f" providerId="ADAL" clId="{39C090D7-D513-4127-A334-CAD9A46B55AC}" dt="2025-10-15T13:24:34.531" v="172" actId="2711"/>
          <ac:spMkLst>
            <pc:docMk/>
            <pc:sldMk cId="3668042422" sldId="256"/>
            <ac:spMk id="3" creationId="{DA4ED448-FCA1-30D8-9233-E9574FDDFC2D}"/>
          </ac:spMkLst>
        </pc:spChg>
        <pc:spChg chg="add mod">
          <ac:chgData name="MKT GrupoHazul" userId="316a1c61-d780-4510-a9da-28da01a5148f" providerId="ADAL" clId="{39C090D7-D513-4127-A334-CAD9A46B55AC}" dt="2025-10-15T13:24:23.620" v="171" actId="1076"/>
          <ac:spMkLst>
            <pc:docMk/>
            <pc:sldMk cId="3668042422" sldId="256"/>
            <ac:spMk id="4" creationId="{83807E7F-9093-41D5-CC68-A9876FA77D58}"/>
          </ac:spMkLst>
        </pc:spChg>
      </pc:sldChg>
      <pc:sldChg chg="add mod modClrScheme chgLayout">
        <pc:chgData name="MKT GrupoHazul" userId="316a1c61-d780-4510-a9da-28da01a5148f" providerId="ADAL" clId="{39C090D7-D513-4127-A334-CAD9A46B55AC}" dt="2025-10-15T13:25:21.191" v="191" actId="700"/>
        <pc:sldMkLst>
          <pc:docMk/>
          <pc:sldMk cId="1101265833" sldId="257"/>
        </pc:sldMkLst>
      </pc:sldChg>
      <pc:sldChg chg="add del">
        <pc:chgData name="MKT GrupoHazul" userId="316a1c61-d780-4510-a9da-28da01a5148f" providerId="ADAL" clId="{39C090D7-D513-4127-A334-CAD9A46B55AC}" dt="2025-10-15T13:15:39.513" v="90" actId="2890"/>
        <pc:sldMkLst>
          <pc:docMk/>
          <pc:sldMk cId="1481956919" sldId="257"/>
        </pc:sldMkLst>
      </pc:sldChg>
      <pc:sldChg chg="add del mod modClrScheme chgLayout">
        <pc:chgData name="MKT GrupoHazul" userId="316a1c61-d780-4510-a9da-28da01a5148f" providerId="ADAL" clId="{39C090D7-D513-4127-A334-CAD9A46B55AC}" dt="2025-10-15T13:15:22.472" v="80" actId="2696"/>
        <pc:sldMkLst>
          <pc:docMk/>
          <pc:sldMk cId="2998907800" sldId="257"/>
        </pc:sldMkLst>
      </pc:sldChg>
      <pc:sldChg chg="add del">
        <pc:chgData name="MKT GrupoHazul" userId="316a1c61-d780-4510-a9da-28da01a5148f" providerId="ADAL" clId="{39C090D7-D513-4127-A334-CAD9A46B55AC}" dt="2025-10-15T13:15:39.300" v="89" actId="2890"/>
        <pc:sldMkLst>
          <pc:docMk/>
          <pc:sldMk cId="782234413" sldId="258"/>
        </pc:sldMkLst>
      </pc:sldChg>
      <pc:sldChg chg="add del mod modClrScheme chgLayout">
        <pc:chgData name="MKT GrupoHazul" userId="316a1c61-d780-4510-a9da-28da01a5148f" providerId="ADAL" clId="{39C090D7-D513-4127-A334-CAD9A46B55AC}" dt="2025-10-15T13:15:17.067" v="78" actId="2890"/>
        <pc:sldMkLst>
          <pc:docMk/>
          <pc:sldMk cId="2400756438" sldId="258"/>
        </pc:sldMkLst>
      </pc:sldChg>
      <pc:sldChg chg="add mod modClrScheme chgLayout">
        <pc:chgData name="MKT GrupoHazul" userId="316a1c61-d780-4510-a9da-28da01a5148f" providerId="ADAL" clId="{39C090D7-D513-4127-A334-CAD9A46B55AC}" dt="2025-10-15T13:26:49.103" v="205" actId="700"/>
        <pc:sldMkLst>
          <pc:docMk/>
          <pc:sldMk cId="4209709544" sldId="258"/>
        </pc:sldMkLst>
      </pc:sldChg>
      <pc:sldChg chg="add mod modClrScheme chgLayout">
        <pc:chgData name="MKT GrupoHazul" userId="316a1c61-d780-4510-a9da-28da01a5148f" providerId="ADAL" clId="{39C090D7-D513-4127-A334-CAD9A46B55AC}" dt="2025-10-15T13:25:23.993" v="192" actId="700"/>
        <pc:sldMkLst>
          <pc:docMk/>
          <pc:sldMk cId="422736679" sldId="259"/>
        </pc:sldMkLst>
      </pc:sldChg>
      <pc:sldChg chg="add del mod modClrScheme chgLayout">
        <pc:chgData name="MKT GrupoHazul" userId="316a1c61-d780-4510-a9da-28da01a5148f" providerId="ADAL" clId="{39C090D7-D513-4127-A334-CAD9A46B55AC}" dt="2025-10-15T13:15:16.672" v="76" actId="2890"/>
        <pc:sldMkLst>
          <pc:docMk/>
          <pc:sldMk cId="663322929" sldId="259"/>
        </pc:sldMkLst>
      </pc:sldChg>
      <pc:sldChg chg="add del">
        <pc:chgData name="MKT GrupoHazul" userId="316a1c61-d780-4510-a9da-28da01a5148f" providerId="ADAL" clId="{39C090D7-D513-4127-A334-CAD9A46B55AC}" dt="2025-10-15T13:15:39.098" v="88" actId="2890"/>
        <pc:sldMkLst>
          <pc:docMk/>
          <pc:sldMk cId="1901765461" sldId="259"/>
        </pc:sldMkLst>
      </pc:sldChg>
      <pc:sldChg chg="add del mod modClrScheme chgLayout">
        <pc:chgData name="MKT GrupoHazul" userId="316a1c61-d780-4510-a9da-28da01a5148f" providerId="ADAL" clId="{39C090D7-D513-4127-A334-CAD9A46B55AC}" dt="2025-10-15T13:15:16.352" v="74" actId="2890"/>
        <pc:sldMkLst>
          <pc:docMk/>
          <pc:sldMk cId="2140269911" sldId="260"/>
        </pc:sldMkLst>
      </pc:sldChg>
      <pc:sldChg chg="add del">
        <pc:chgData name="MKT GrupoHazul" userId="316a1c61-d780-4510-a9da-28da01a5148f" providerId="ADAL" clId="{39C090D7-D513-4127-A334-CAD9A46B55AC}" dt="2025-10-15T13:15:38.848" v="87" actId="2890"/>
        <pc:sldMkLst>
          <pc:docMk/>
          <pc:sldMk cId="2306164701" sldId="260"/>
        </pc:sldMkLst>
      </pc:sldChg>
      <pc:sldChg chg="modSp add mod modClrScheme chgLayout">
        <pc:chgData name="MKT GrupoHazul" userId="316a1c61-d780-4510-a9da-28da01a5148f" providerId="ADAL" clId="{39C090D7-D513-4127-A334-CAD9A46B55AC}" dt="2025-10-15T13:27:42.855" v="244" actId="368"/>
        <pc:sldMkLst>
          <pc:docMk/>
          <pc:sldMk cId="2948768640" sldId="260"/>
        </pc:sldMkLst>
        <pc:spChg chg="mod">
          <ac:chgData name="MKT GrupoHazul" userId="316a1c61-d780-4510-a9da-28da01a5148f" providerId="ADAL" clId="{39C090D7-D513-4127-A334-CAD9A46B55AC}" dt="2025-10-15T13:27:41.171" v="242" actId="1035"/>
          <ac:spMkLst>
            <pc:docMk/>
            <pc:sldMk cId="2948768640" sldId="260"/>
            <ac:spMk id="2" creationId="{FDCE98C7-1CE3-3124-BE7F-436FA9D0EC97}"/>
          </ac:spMkLst>
        </pc:spChg>
        <pc:spChg chg="mod">
          <ac:chgData name="MKT GrupoHazul" userId="316a1c61-d780-4510-a9da-28da01a5148f" providerId="ADAL" clId="{39C090D7-D513-4127-A334-CAD9A46B55AC}" dt="2025-10-15T13:27:41.171" v="242" actId="1035"/>
          <ac:spMkLst>
            <pc:docMk/>
            <pc:sldMk cId="2948768640" sldId="260"/>
            <ac:spMk id="3" creationId="{6F268CBA-0BF2-DB01-81A8-E8A30AFC010A}"/>
          </ac:spMkLst>
        </pc:spChg>
        <pc:spChg chg="mod">
          <ac:chgData name="MKT GrupoHazul" userId="316a1c61-d780-4510-a9da-28da01a5148f" providerId="ADAL" clId="{39C090D7-D513-4127-A334-CAD9A46B55AC}" dt="2025-10-15T13:27:42.855" v="244" actId="368"/>
          <ac:spMkLst>
            <pc:docMk/>
            <pc:sldMk cId="2948768640" sldId="260"/>
            <ac:spMk id="4" creationId="{BE493858-DD8C-3459-6CF5-C93314F64EF0}"/>
          </ac:spMkLst>
        </pc:spChg>
      </pc:sldChg>
      <pc:sldChg chg="add mod modClrScheme chgLayout">
        <pc:chgData name="MKT GrupoHazul" userId="316a1c61-d780-4510-a9da-28da01a5148f" providerId="ADAL" clId="{39C090D7-D513-4127-A334-CAD9A46B55AC}" dt="2025-10-15T13:25:31.862" v="194" actId="700"/>
        <pc:sldMkLst>
          <pc:docMk/>
          <pc:sldMk cId="783260299" sldId="261"/>
        </pc:sldMkLst>
      </pc:sldChg>
      <pc:sldChg chg="add del mod modClrScheme chgLayout">
        <pc:chgData name="MKT GrupoHazul" userId="316a1c61-d780-4510-a9da-28da01a5148f" providerId="ADAL" clId="{39C090D7-D513-4127-A334-CAD9A46B55AC}" dt="2025-10-15T13:15:16.017" v="72" actId="2890"/>
        <pc:sldMkLst>
          <pc:docMk/>
          <pc:sldMk cId="837452728" sldId="261"/>
        </pc:sldMkLst>
      </pc:sldChg>
      <pc:sldChg chg="add del">
        <pc:chgData name="MKT GrupoHazul" userId="316a1c61-d780-4510-a9da-28da01a5148f" providerId="ADAL" clId="{39C090D7-D513-4127-A334-CAD9A46B55AC}" dt="2025-10-15T13:15:38.603" v="86" actId="2890"/>
        <pc:sldMkLst>
          <pc:docMk/>
          <pc:sldMk cId="1819929969" sldId="261"/>
        </pc:sldMkLst>
      </pc:sldChg>
      <pc:sldChg chg="add del mod modClrScheme chgLayout">
        <pc:chgData name="MKT GrupoHazul" userId="316a1c61-d780-4510-a9da-28da01a5148f" providerId="ADAL" clId="{39C090D7-D513-4127-A334-CAD9A46B55AC}" dt="2025-10-15T13:15:15.668" v="70" actId="2890"/>
        <pc:sldMkLst>
          <pc:docMk/>
          <pc:sldMk cId="1320866855" sldId="262"/>
        </pc:sldMkLst>
      </pc:sldChg>
      <pc:sldChg chg="add mod modClrScheme chgLayout">
        <pc:chgData name="MKT GrupoHazul" userId="316a1c61-d780-4510-a9da-28da01a5148f" providerId="ADAL" clId="{39C090D7-D513-4127-A334-CAD9A46B55AC}" dt="2025-10-15T13:25:38.355" v="195" actId="700"/>
        <pc:sldMkLst>
          <pc:docMk/>
          <pc:sldMk cId="3331090363" sldId="262"/>
        </pc:sldMkLst>
      </pc:sldChg>
      <pc:sldChg chg="add del mod modClrScheme chgLayout">
        <pc:chgData name="MKT GrupoHazul" userId="316a1c61-d780-4510-a9da-28da01a5148f" providerId="ADAL" clId="{39C090D7-D513-4127-A334-CAD9A46B55AC}" dt="2025-10-15T13:15:15.347" v="68" actId="2890"/>
        <pc:sldMkLst>
          <pc:docMk/>
          <pc:sldMk cId="719815158" sldId="263"/>
        </pc:sldMkLst>
      </pc:sldChg>
      <pc:sldChg chg="add mod modClrScheme chgLayout">
        <pc:chgData name="MKT GrupoHazul" userId="316a1c61-d780-4510-a9da-28da01a5148f" providerId="ADAL" clId="{39C090D7-D513-4127-A334-CAD9A46B55AC}" dt="2025-10-15T13:25:41.797" v="196" actId="700"/>
        <pc:sldMkLst>
          <pc:docMk/>
          <pc:sldMk cId="901921151" sldId="263"/>
        </pc:sldMkLst>
      </pc:sldChg>
      <pc:sldChg chg="add mod modClrScheme chgLayout">
        <pc:chgData name="MKT GrupoHazul" userId="316a1c61-d780-4510-a9da-28da01a5148f" providerId="ADAL" clId="{39C090D7-D513-4127-A334-CAD9A46B55AC}" dt="2025-10-15T13:25:45.372" v="197" actId="700"/>
        <pc:sldMkLst>
          <pc:docMk/>
          <pc:sldMk cId="1047585673" sldId="264"/>
        </pc:sldMkLst>
      </pc:sldChg>
      <pc:sldChg chg="add del mod modClrScheme chgLayout">
        <pc:chgData name="MKT GrupoHazul" userId="316a1c61-d780-4510-a9da-28da01a5148f" providerId="ADAL" clId="{39C090D7-D513-4127-A334-CAD9A46B55AC}" dt="2025-10-15T13:15:15.028" v="66" actId="2890"/>
        <pc:sldMkLst>
          <pc:docMk/>
          <pc:sldMk cId="3367094766" sldId="264"/>
        </pc:sldMkLst>
      </pc:sldChg>
      <pc:sldChg chg="add del mod modClrScheme chgLayout">
        <pc:chgData name="MKT GrupoHazul" userId="316a1c61-d780-4510-a9da-28da01a5148f" providerId="ADAL" clId="{39C090D7-D513-4127-A334-CAD9A46B55AC}" dt="2025-10-15T13:15:14.636" v="64" actId="2890"/>
        <pc:sldMkLst>
          <pc:docMk/>
          <pc:sldMk cId="2416497410" sldId="265"/>
        </pc:sldMkLst>
      </pc:sldChg>
      <pc:sldChg chg="add mod modClrScheme chgLayout">
        <pc:chgData name="MKT GrupoHazul" userId="316a1c61-d780-4510-a9da-28da01a5148f" providerId="ADAL" clId="{39C090D7-D513-4127-A334-CAD9A46B55AC}" dt="2025-10-15T13:25:56.272" v="198" actId="700"/>
        <pc:sldMkLst>
          <pc:docMk/>
          <pc:sldMk cId="4030482553" sldId="265"/>
        </pc:sldMkLst>
      </pc:sldChg>
      <pc:sldChg chg="add del mod modClrScheme chgLayout">
        <pc:chgData name="MKT GrupoHazul" userId="316a1c61-d780-4510-a9da-28da01a5148f" providerId="ADAL" clId="{39C090D7-D513-4127-A334-CAD9A46B55AC}" dt="2025-10-15T13:15:13.628" v="62" actId="2890"/>
        <pc:sldMkLst>
          <pc:docMk/>
          <pc:sldMk cId="633493649" sldId="266"/>
        </pc:sldMkLst>
      </pc:sldChg>
      <pc:sldChg chg="add mod modClrScheme chgLayout">
        <pc:chgData name="MKT GrupoHazul" userId="316a1c61-d780-4510-a9da-28da01a5148f" providerId="ADAL" clId="{39C090D7-D513-4127-A334-CAD9A46B55AC}" dt="2025-10-15T13:26:00.562" v="199" actId="700"/>
        <pc:sldMkLst>
          <pc:docMk/>
          <pc:sldMk cId="3643663891" sldId="266"/>
        </pc:sldMkLst>
      </pc:sldChg>
      <pc:sldChg chg="add del">
        <pc:chgData name="MKT GrupoHazul" userId="316a1c61-d780-4510-a9da-28da01a5148f" providerId="ADAL" clId="{39C090D7-D513-4127-A334-CAD9A46B55AC}" dt="2025-10-15T13:15:12.677" v="60" actId="2890"/>
        <pc:sldMkLst>
          <pc:docMk/>
          <pc:sldMk cId="292721674" sldId="267"/>
        </pc:sldMkLst>
      </pc:sldChg>
      <pc:sldChg chg="add mod modClrScheme chgLayout">
        <pc:chgData name="MKT GrupoHazul" userId="316a1c61-d780-4510-a9da-28da01a5148f" providerId="ADAL" clId="{39C090D7-D513-4127-A334-CAD9A46B55AC}" dt="2025-10-15T13:26:10.212" v="200" actId="700"/>
        <pc:sldMkLst>
          <pc:docMk/>
          <pc:sldMk cId="2509364430" sldId="267"/>
        </pc:sldMkLst>
      </pc:sldChg>
      <pc:sldChg chg="add mod modClrScheme chgLayout">
        <pc:chgData name="MKT GrupoHazul" userId="316a1c61-d780-4510-a9da-28da01a5148f" providerId="ADAL" clId="{39C090D7-D513-4127-A334-CAD9A46B55AC}" dt="2025-10-15T13:26:22.203" v="201" actId="700"/>
        <pc:sldMkLst>
          <pc:docMk/>
          <pc:sldMk cId="2373760602" sldId="268"/>
        </pc:sldMkLst>
      </pc:sldChg>
      <pc:sldChg chg="add mod modClrScheme chgLayout">
        <pc:chgData name="MKT GrupoHazul" userId="316a1c61-d780-4510-a9da-28da01a5148f" providerId="ADAL" clId="{39C090D7-D513-4127-A334-CAD9A46B55AC}" dt="2025-10-15T13:26:32.443" v="202" actId="700"/>
        <pc:sldMkLst>
          <pc:docMk/>
          <pc:sldMk cId="2088142580" sldId="269"/>
        </pc:sldMkLst>
      </pc:sldChg>
      <pc:sldChg chg="add mod modClrScheme chgLayout">
        <pc:chgData name="MKT GrupoHazul" userId="316a1c61-d780-4510-a9da-28da01a5148f" providerId="ADAL" clId="{39C090D7-D513-4127-A334-CAD9A46B55AC}" dt="2025-10-15T13:26:37.163" v="203" actId="700"/>
        <pc:sldMkLst>
          <pc:docMk/>
          <pc:sldMk cId="3962135200" sldId="270"/>
        </pc:sldMkLst>
      </pc:sldChg>
      <pc:sldChg chg="add mod modClrScheme chgLayout">
        <pc:chgData name="MKT GrupoHazul" userId="316a1c61-d780-4510-a9da-28da01a5148f" providerId="ADAL" clId="{39C090D7-D513-4127-A334-CAD9A46B55AC}" dt="2025-10-15T13:26:42.421" v="204" actId="700"/>
        <pc:sldMkLst>
          <pc:docMk/>
          <pc:sldMk cId="786441772" sldId="271"/>
        </pc:sldMkLst>
      </pc:sldChg>
      <pc:sldChg chg="add mod modClrScheme chgLayout">
        <pc:chgData name="MKT GrupoHazul" userId="316a1c61-d780-4510-a9da-28da01a5148f" providerId="ADAL" clId="{39C090D7-D513-4127-A334-CAD9A46B55AC}" dt="2025-10-15T13:26:56.893" v="207" actId="700"/>
        <pc:sldMkLst>
          <pc:docMk/>
          <pc:sldMk cId="3021780615" sldId="272"/>
        </pc:sldMkLst>
      </pc:sldChg>
      <pc:sldChg chg="add mod modClrScheme chgLayout">
        <pc:chgData name="MKT GrupoHazul" userId="316a1c61-d780-4510-a9da-28da01a5148f" providerId="ADAL" clId="{39C090D7-D513-4127-A334-CAD9A46B55AC}" dt="2025-10-15T13:26:59.973" v="208" actId="700"/>
        <pc:sldMkLst>
          <pc:docMk/>
          <pc:sldMk cId="1302005616" sldId="273"/>
        </pc:sldMkLst>
      </pc:sldChg>
      <pc:sldMasterChg chg="setBg modSldLayout">
        <pc:chgData name="MKT GrupoHazul" userId="316a1c61-d780-4510-a9da-28da01a5148f" providerId="ADAL" clId="{39C090D7-D513-4127-A334-CAD9A46B55AC}" dt="2025-10-15T14:50:34.879" v="315" actId="1037"/>
        <pc:sldMasterMkLst>
          <pc:docMk/>
          <pc:sldMasterMk cId="3228370073" sldId="2147483684"/>
        </pc:sldMasterMkLst>
        <pc:sldLayoutChg chg="delSp modSp mod">
          <pc:chgData name="MKT GrupoHazul" userId="316a1c61-d780-4510-a9da-28da01a5148f" providerId="ADAL" clId="{39C090D7-D513-4127-A334-CAD9A46B55AC}" dt="2025-10-15T14:49:35.105" v="300" actId="1076"/>
          <pc:sldLayoutMkLst>
            <pc:docMk/>
            <pc:sldMasterMk cId="3228370073" sldId="2147483684"/>
            <pc:sldLayoutMk cId="486553745" sldId="2147483685"/>
          </pc:sldLayoutMkLst>
          <pc:spChg chg="del mod">
            <ac:chgData name="MKT GrupoHazul" userId="316a1c61-d780-4510-a9da-28da01a5148f" providerId="ADAL" clId="{39C090D7-D513-4127-A334-CAD9A46B55AC}" dt="2025-10-15T13:11:07.705" v="1" actId="478"/>
            <ac:spMkLst>
              <pc:docMk/>
              <pc:sldMasterMk cId="3228370073" sldId="2147483684"/>
              <pc:sldLayoutMk cId="486553745" sldId="2147483685"/>
              <ac:spMk id="10" creationId="{5F6BA69E-B87F-D853-CDE7-2106B6C81776}"/>
            </ac:spMkLst>
          </pc:spChg>
          <pc:spChg chg="del">
            <ac:chgData name="MKT GrupoHazul" userId="316a1c61-d780-4510-a9da-28da01a5148f" providerId="ADAL" clId="{39C090D7-D513-4127-A334-CAD9A46B55AC}" dt="2025-10-15T13:11:10.281" v="4" actId="478"/>
            <ac:spMkLst>
              <pc:docMk/>
              <pc:sldMasterMk cId="3228370073" sldId="2147483684"/>
              <pc:sldLayoutMk cId="486553745" sldId="2147483685"/>
              <ac:spMk id="12" creationId="{60297066-6DC0-D09C-4C13-898135D6EA0B}"/>
            </ac:spMkLst>
          </pc:spChg>
          <pc:spChg chg="del mod">
            <ac:chgData name="MKT GrupoHazul" userId="316a1c61-d780-4510-a9da-28da01a5148f" providerId="ADAL" clId="{39C090D7-D513-4127-A334-CAD9A46B55AC}" dt="2025-10-15T13:11:09.223" v="3" actId="478"/>
            <ac:spMkLst>
              <pc:docMk/>
              <pc:sldMasterMk cId="3228370073" sldId="2147483684"/>
              <pc:sldLayoutMk cId="486553745" sldId="2147483685"/>
              <ac:spMk id="17" creationId="{2F67DCC3-40EB-D770-DDC4-F1F2F65581A2}"/>
            </ac:spMkLst>
          </pc:spChg>
          <pc:spChg chg="del">
            <ac:chgData name="MKT GrupoHazul" userId="316a1c61-d780-4510-a9da-28da01a5148f" providerId="ADAL" clId="{39C090D7-D513-4127-A334-CAD9A46B55AC}" dt="2025-10-15T13:11:10.951" v="5" actId="478"/>
            <ac:spMkLst>
              <pc:docMk/>
              <pc:sldMasterMk cId="3228370073" sldId="2147483684"/>
              <pc:sldLayoutMk cId="486553745" sldId="2147483685"/>
              <ac:spMk id="19" creationId="{13BEE753-797C-AF4D-7A2E-FBC0F7731B74}"/>
            </ac:spMkLst>
          </pc:spChg>
          <pc:picChg chg="mod">
            <ac:chgData name="MKT GrupoHazul" userId="316a1c61-d780-4510-a9da-28da01a5148f" providerId="ADAL" clId="{39C090D7-D513-4127-A334-CAD9A46B55AC}" dt="2025-10-15T14:49:35.105" v="300" actId="1076"/>
            <ac:picMkLst>
              <pc:docMk/>
              <pc:sldMasterMk cId="3228370073" sldId="2147483684"/>
              <pc:sldLayoutMk cId="486553745" sldId="2147483685"/>
              <ac:picMk id="3" creationId="{BFB15BB2-240E-C8A3-9954-CA2728CE1A6B}"/>
            </ac:picMkLst>
          </pc:picChg>
        </pc:sldLayoutChg>
        <pc:sldLayoutChg chg="delSp modSp mod">
          <pc:chgData name="MKT GrupoHazul" userId="316a1c61-d780-4510-a9da-28da01a5148f" providerId="ADAL" clId="{39C090D7-D513-4127-A334-CAD9A46B55AC}" dt="2025-10-15T13:27:59.120" v="246" actId="20577"/>
          <pc:sldLayoutMkLst>
            <pc:docMk/>
            <pc:sldMasterMk cId="3228370073" sldId="2147483684"/>
            <pc:sldLayoutMk cId="774553839" sldId="2147483686"/>
          </pc:sldLayoutMkLst>
          <pc:spChg chg="mod">
            <ac:chgData name="MKT GrupoHazul" userId="316a1c61-d780-4510-a9da-28da01a5148f" providerId="ADAL" clId="{39C090D7-D513-4127-A334-CAD9A46B55AC}" dt="2025-10-15T13:27:59.120" v="246" actId="20577"/>
            <ac:spMkLst>
              <pc:docMk/>
              <pc:sldMasterMk cId="3228370073" sldId="2147483684"/>
              <pc:sldLayoutMk cId="774553839" sldId="2147483686"/>
              <ac:spMk id="7" creationId="{6643AB97-8F66-40DB-E196-876DBB05D112}"/>
            </ac:spMkLst>
          </pc:spChg>
          <pc:spChg chg="del">
            <ac:chgData name="MKT GrupoHazul" userId="316a1c61-d780-4510-a9da-28da01a5148f" providerId="ADAL" clId="{39C090D7-D513-4127-A334-CAD9A46B55AC}" dt="2025-10-15T13:11:38.882" v="14" actId="478"/>
            <ac:spMkLst>
              <pc:docMk/>
              <pc:sldMasterMk cId="3228370073" sldId="2147483684"/>
              <pc:sldLayoutMk cId="774553839" sldId="2147483686"/>
              <ac:spMk id="8" creationId="{1E262E12-4ADC-EB39-D476-3464C1C57B91}"/>
            </ac:spMkLst>
          </pc:spChg>
          <pc:spChg chg="del">
            <ac:chgData name="MKT GrupoHazul" userId="316a1c61-d780-4510-a9da-28da01a5148f" providerId="ADAL" clId="{39C090D7-D513-4127-A334-CAD9A46B55AC}" dt="2025-10-15T13:11:39.496" v="15" actId="478"/>
            <ac:spMkLst>
              <pc:docMk/>
              <pc:sldMasterMk cId="3228370073" sldId="2147483684"/>
              <pc:sldLayoutMk cId="774553839" sldId="2147483686"/>
              <ac:spMk id="12" creationId="{F865AC22-0E49-1CDB-8F4A-9AB2CE304146}"/>
            </ac:spMkLst>
          </pc:spChg>
          <pc:spChg chg="del">
            <ac:chgData name="MKT GrupoHazul" userId="316a1c61-d780-4510-a9da-28da01a5148f" providerId="ADAL" clId="{39C090D7-D513-4127-A334-CAD9A46B55AC}" dt="2025-10-15T13:11:39.952" v="16" actId="478"/>
            <ac:spMkLst>
              <pc:docMk/>
              <pc:sldMasterMk cId="3228370073" sldId="2147483684"/>
              <pc:sldLayoutMk cId="774553839" sldId="2147483686"/>
              <ac:spMk id="14" creationId="{AED3C3F3-4245-54FD-AB9E-C1818FE78942}"/>
            </ac:spMkLst>
          </pc:spChg>
          <pc:spChg chg="del">
            <ac:chgData name="MKT GrupoHazul" userId="316a1c61-d780-4510-a9da-28da01a5148f" providerId="ADAL" clId="{39C090D7-D513-4127-A334-CAD9A46B55AC}" dt="2025-10-15T13:11:40.754" v="17" actId="478"/>
            <ac:spMkLst>
              <pc:docMk/>
              <pc:sldMasterMk cId="3228370073" sldId="2147483684"/>
              <pc:sldLayoutMk cId="774553839" sldId="2147483686"/>
              <ac:spMk id="15" creationId="{45C1739B-628F-EA6C-6606-85E62CE438A9}"/>
            </ac:spMkLst>
          </pc:spChg>
        </pc:sldLayoutChg>
        <pc:sldLayoutChg chg="modSp mod">
          <pc:chgData name="MKT GrupoHazul" userId="316a1c61-d780-4510-a9da-28da01a5148f" providerId="ADAL" clId="{39C090D7-D513-4127-A334-CAD9A46B55AC}" dt="2025-10-15T14:50:09.996" v="304" actId="14100"/>
          <pc:sldLayoutMkLst>
            <pc:docMk/>
            <pc:sldMasterMk cId="3228370073" sldId="2147483684"/>
            <pc:sldLayoutMk cId="554705702" sldId="2147483688"/>
          </pc:sldLayoutMkLst>
          <pc:picChg chg="mod">
            <ac:chgData name="MKT GrupoHazul" userId="316a1c61-d780-4510-a9da-28da01a5148f" providerId="ADAL" clId="{39C090D7-D513-4127-A334-CAD9A46B55AC}" dt="2025-10-15T14:50:09.996" v="304" actId="14100"/>
            <ac:picMkLst>
              <pc:docMk/>
              <pc:sldMasterMk cId="3228370073" sldId="2147483684"/>
              <pc:sldLayoutMk cId="554705702" sldId="2147483688"/>
              <ac:picMk id="11" creationId="{5B770E78-BD2B-4057-DD54-D3E53CD07E2F}"/>
            </ac:picMkLst>
          </pc:picChg>
        </pc:sldLayoutChg>
        <pc:sldLayoutChg chg="modSp mod">
          <pc:chgData name="MKT GrupoHazul" userId="316a1c61-d780-4510-a9da-28da01a5148f" providerId="ADAL" clId="{39C090D7-D513-4127-A334-CAD9A46B55AC}" dt="2025-10-15T14:50:18.782" v="307" actId="1076"/>
          <pc:sldLayoutMkLst>
            <pc:docMk/>
            <pc:sldMasterMk cId="3228370073" sldId="2147483684"/>
            <pc:sldLayoutMk cId="615794234" sldId="2147483689"/>
          </pc:sldLayoutMkLst>
          <pc:spChg chg="mod">
            <ac:chgData name="MKT GrupoHazul" userId="316a1c61-d780-4510-a9da-28da01a5148f" providerId="ADAL" clId="{39C090D7-D513-4127-A334-CAD9A46B55AC}" dt="2025-10-15T14:50:18.782" v="307" actId="1076"/>
            <ac:spMkLst>
              <pc:docMk/>
              <pc:sldMasterMk cId="3228370073" sldId="2147483684"/>
              <pc:sldLayoutMk cId="615794234" sldId="2147483689"/>
              <ac:spMk id="4" creationId="{832CCCB7-2BE3-F4F2-E4E0-7ECA028ABB92}"/>
            </ac:spMkLst>
          </pc:spChg>
          <pc:picChg chg="mod">
            <ac:chgData name="MKT GrupoHazul" userId="316a1c61-d780-4510-a9da-28da01a5148f" providerId="ADAL" clId="{39C090D7-D513-4127-A334-CAD9A46B55AC}" dt="2025-10-15T14:49:52.825" v="302" actId="14100"/>
            <ac:picMkLst>
              <pc:docMk/>
              <pc:sldMasterMk cId="3228370073" sldId="2147483684"/>
              <pc:sldLayoutMk cId="615794234" sldId="2147483689"/>
              <ac:picMk id="14" creationId="{4482170C-1F7D-C7C2-CC3E-0F512381381A}"/>
            </ac:picMkLst>
          </pc:picChg>
        </pc:sldLayoutChg>
        <pc:sldLayoutChg chg="delSp mod">
          <pc:chgData name="MKT GrupoHazul" userId="316a1c61-d780-4510-a9da-28da01a5148f" providerId="ADAL" clId="{39C090D7-D513-4127-A334-CAD9A46B55AC}" dt="2025-10-15T13:11:30.378" v="9" actId="478"/>
          <pc:sldLayoutMkLst>
            <pc:docMk/>
            <pc:sldMasterMk cId="3228370073" sldId="2147483684"/>
            <pc:sldLayoutMk cId="2425716429" sldId="2147483690"/>
          </pc:sldLayoutMkLst>
          <pc:spChg chg="del">
            <ac:chgData name="MKT GrupoHazul" userId="316a1c61-d780-4510-a9da-28da01a5148f" providerId="ADAL" clId="{39C090D7-D513-4127-A334-CAD9A46B55AC}" dt="2025-10-15T13:11:28.553" v="6" actId="478"/>
            <ac:spMkLst>
              <pc:docMk/>
              <pc:sldMasterMk cId="3228370073" sldId="2147483684"/>
              <pc:sldLayoutMk cId="2425716429" sldId="2147483690"/>
              <ac:spMk id="10" creationId="{5F6BA69E-B87F-D853-CDE7-2106B6C81776}"/>
            </ac:spMkLst>
          </pc:spChg>
          <pc:spChg chg="del">
            <ac:chgData name="MKT GrupoHazul" userId="316a1c61-d780-4510-a9da-28da01a5148f" providerId="ADAL" clId="{39C090D7-D513-4127-A334-CAD9A46B55AC}" dt="2025-10-15T13:11:29.552" v="8" actId="478"/>
            <ac:spMkLst>
              <pc:docMk/>
              <pc:sldMasterMk cId="3228370073" sldId="2147483684"/>
              <pc:sldLayoutMk cId="2425716429" sldId="2147483690"/>
              <ac:spMk id="12" creationId="{60297066-6DC0-D09C-4C13-898135D6EA0B}"/>
            </ac:spMkLst>
          </pc:spChg>
          <pc:spChg chg="del">
            <ac:chgData name="MKT GrupoHazul" userId="316a1c61-d780-4510-a9da-28da01a5148f" providerId="ADAL" clId="{39C090D7-D513-4127-A334-CAD9A46B55AC}" dt="2025-10-15T13:11:29.162" v="7" actId="478"/>
            <ac:spMkLst>
              <pc:docMk/>
              <pc:sldMasterMk cId="3228370073" sldId="2147483684"/>
              <pc:sldLayoutMk cId="2425716429" sldId="2147483690"/>
              <ac:spMk id="17" creationId="{2F67DCC3-40EB-D770-DDC4-F1F2F65581A2}"/>
            </ac:spMkLst>
          </pc:spChg>
          <pc:spChg chg="del">
            <ac:chgData name="MKT GrupoHazul" userId="316a1c61-d780-4510-a9da-28da01a5148f" providerId="ADAL" clId="{39C090D7-D513-4127-A334-CAD9A46B55AC}" dt="2025-10-15T13:11:30.378" v="9" actId="478"/>
            <ac:spMkLst>
              <pc:docMk/>
              <pc:sldMasterMk cId="3228370073" sldId="2147483684"/>
              <pc:sldLayoutMk cId="2425716429" sldId="2147483690"/>
              <ac:spMk id="19" creationId="{13BEE753-797C-AF4D-7A2E-FBC0F7731B74}"/>
            </ac:spMkLst>
          </pc:spChg>
        </pc:sldLayoutChg>
        <pc:sldLayoutChg chg="delSp mod">
          <pc:chgData name="MKT GrupoHazul" userId="316a1c61-d780-4510-a9da-28da01a5148f" providerId="ADAL" clId="{39C090D7-D513-4127-A334-CAD9A46B55AC}" dt="2025-10-15T13:11:35.553" v="13" actId="478"/>
          <pc:sldLayoutMkLst>
            <pc:docMk/>
            <pc:sldMasterMk cId="3228370073" sldId="2147483684"/>
            <pc:sldLayoutMk cId="1043712281" sldId="2147483691"/>
          </pc:sldLayoutMkLst>
          <pc:spChg chg="del">
            <ac:chgData name="MKT GrupoHazul" userId="316a1c61-d780-4510-a9da-28da01a5148f" providerId="ADAL" clId="{39C090D7-D513-4127-A334-CAD9A46B55AC}" dt="2025-10-15T13:11:32.174" v="10" actId="478"/>
            <ac:spMkLst>
              <pc:docMk/>
              <pc:sldMasterMk cId="3228370073" sldId="2147483684"/>
              <pc:sldLayoutMk cId="1043712281" sldId="2147483691"/>
              <ac:spMk id="10" creationId="{5F6BA69E-B87F-D853-CDE7-2106B6C81776}"/>
            </ac:spMkLst>
          </pc:spChg>
          <pc:spChg chg="del">
            <ac:chgData name="MKT GrupoHazul" userId="316a1c61-d780-4510-a9da-28da01a5148f" providerId="ADAL" clId="{39C090D7-D513-4127-A334-CAD9A46B55AC}" dt="2025-10-15T13:11:35.553" v="13" actId="478"/>
            <ac:spMkLst>
              <pc:docMk/>
              <pc:sldMasterMk cId="3228370073" sldId="2147483684"/>
              <pc:sldLayoutMk cId="1043712281" sldId="2147483691"/>
              <ac:spMk id="12" creationId="{60297066-6DC0-D09C-4C13-898135D6EA0B}"/>
            </ac:spMkLst>
          </pc:spChg>
          <pc:spChg chg="del">
            <ac:chgData name="MKT GrupoHazul" userId="316a1c61-d780-4510-a9da-28da01a5148f" providerId="ADAL" clId="{39C090D7-D513-4127-A334-CAD9A46B55AC}" dt="2025-10-15T13:11:32.642" v="11" actId="478"/>
            <ac:spMkLst>
              <pc:docMk/>
              <pc:sldMasterMk cId="3228370073" sldId="2147483684"/>
              <pc:sldLayoutMk cId="1043712281" sldId="2147483691"/>
              <ac:spMk id="17" creationId="{2F67DCC3-40EB-D770-DDC4-F1F2F65581A2}"/>
            </ac:spMkLst>
          </pc:spChg>
          <pc:spChg chg="del">
            <ac:chgData name="MKT GrupoHazul" userId="316a1c61-d780-4510-a9da-28da01a5148f" providerId="ADAL" clId="{39C090D7-D513-4127-A334-CAD9A46B55AC}" dt="2025-10-15T13:11:34.004" v="12" actId="478"/>
            <ac:spMkLst>
              <pc:docMk/>
              <pc:sldMasterMk cId="3228370073" sldId="2147483684"/>
              <pc:sldLayoutMk cId="1043712281" sldId="2147483691"/>
              <ac:spMk id="19" creationId="{13BEE753-797C-AF4D-7A2E-FBC0F7731B74}"/>
            </ac:spMkLst>
          </pc:spChg>
        </pc:sldLayoutChg>
        <pc:sldLayoutChg chg="delSp modSp mod">
          <pc:chgData name="MKT GrupoHazul" userId="316a1c61-d780-4510-a9da-28da01a5148f" providerId="ADAL" clId="{39C090D7-D513-4127-A334-CAD9A46B55AC}" dt="2025-10-15T13:28:09.705" v="248" actId="20577"/>
          <pc:sldLayoutMkLst>
            <pc:docMk/>
            <pc:sldMasterMk cId="3228370073" sldId="2147483684"/>
            <pc:sldLayoutMk cId="3868226708" sldId="2147483692"/>
          </pc:sldLayoutMkLst>
          <pc:spChg chg="mod">
            <ac:chgData name="MKT GrupoHazul" userId="316a1c61-d780-4510-a9da-28da01a5148f" providerId="ADAL" clId="{39C090D7-D513-4127-A334-CAD9A46B55AC}" dt="2025-10-15T13:28:09.705" v="248" actId="20577"/>
            <ac:spMkLst>
              <pc:docMk/>
              <pc:sldMasterMk cId="3228370073" sldId="2147483684"/>
              <pc:sldLayoutMk cId="3868226708" sldId="2147483692"/>
              <ac:spMk id="7" creationId="{6643AB97-8F66-40DB-E196-876DBB05D112}"/>
            </ac:spMkLst>
          </pc:spChg>
          <pc:spChg chg="del">
            <ac:chgData name="MKT GrupoHazul" userId="316a1c61-d780-4510-a9da-28da01a5148f" providerId="ADAL" clId="{39C090D7-D513-4127-A334-CAD9A46B55AC}" dt="2025-10-15T13:11:47.699" v="18" actId="478"/>
            <ac:spMkLst>
              <pc:docMk/>
              <pc:sldMasterMk cId="3228370073" sldId="2147483684"/>
              <pc:sldLayoutMk cId="3868226708" sldId="2147483692"/>
              <ac:spMk id="8" creationId="{1E262E12-4ADC-EB39-D476-3464C1C57B91}"/>
            </ac:spMkLst>
          </pc:spChg>
          <pc:spChg chg="del">
            <ac:chgData name="MKT GrupoHazul" userId="316a1c61-d780-4510-a9da-28da01a5148f" providerId="ADAL" clId="{39C090D7-D513-4127-A334-CAD9A46B55AC}" dt="2025-10-15T13:11:49.806" v="21" actId="478"/>
            <ac:spMkLst>
              <pc:docMk/>
              <pc:sldMasterMk cId="3228370073" sldId="2147483684"/>
              <pc:sldLayoutMk cId="3868226708" sldId="2147483692"/>
              <ac:spMk id="12" creationId="{F865AC22-0E49-1CDB-8F4A-9AB2CE304146}"/>
            </ac:spMkLst>
          </pc:spChg>
          <pc:spChg chg="del">
            <ac:chgData name="MKT GrupoHazul" userId="316a1c61-d780-4510-a9da-28da01a5148f" providerId="ADAL" clId="{39C090D7-D513-4127-A334-CAD9A46B55AC}" dt="2025-10-15T13:11:48.226" v="19" actId="478"/>
            <ac:spMkLst>
              <pc:docMk/>
              <pc:sldMasterMk cId="3228370073" sldId="2147483684"/>
              <pc:sldLayoutMk cId="3868226708" sldId="2147483692"/>
              <ac:spMk id="14" creationId="{AED3C3F3-4245-54FD-AB9E-C1818FE78942}"/>
            </ac:spMkLst>
          </pc:spChg>
          <pc:spChg chg="del">
            <ac:chgData name="MKT GrupoHazul" userId="316a1c61-d780-4510-a9da-28da01a5148f" providerId="ADAL" clId="{39C090D7-D513-4127-A334-CAD9A46B55AC}" dt="2025-10-15T13:11:49.131" v="20" actId="478"/>
            <ac:spMkLst>
              <pc:docMk/>
              <pc:sldMasterMk cId="3228370073" sldId="2147483684"/>
              <pc:sldLayoutMk cId="3868226708" sldId="2147483692"/>
              <ac:spMk id="15" creationId="{45C1739B-628F-EA6C-6606-85E62CE438A9}"/>
            </ac:spMkLst>
          </pc:spChg>
        </pc:sldLayoutChg>
        <pc:sldLayoutChg chg="delSp modSp mod">
          <pc:chgData name="MKT GrupoHazul" userId="316a1c61-d780-4510-a9da-28da01a5148f" providerId="ADAL" clId="{39C090D7-D513-4127-A334-CAD9A46B55AC}" dt="2025-10-15T13:28:15.353" v="250" actId="20577"/>
          <pc:sldLayoutMkLst>
            <pc:docMk/>
            <pc:sldMasterMk cId="3228370073" sldId="2147483684"/>
            <pc:sldLayoutMk cId="2141282680" sldId="2147483693"/>
          </pc:sldLayoutMkLst>
          <pc:spChg chg="mod">
            <ac:chgData name="MKT GrupoHazul" userId="316a1c61-d780-4510-a9da-28da01a5148f" providerId="ADAL" clId="{39C090D7-D513-4127-A334-CAD9A46B55AC}" dt="2025-10-15T13:28:15.353" v="250" actId="20577"/>
            <ac:spMkLst>
              <pc:docMk/>
              <pc:sldMasterMk cId="3228370073" sldId="2147483684"/>
              <pc:sldLayoutMk cId="2141282680" sldId="2147483693"/>
              <ac:spMk id="7" creationId="{6643AB97-8F66-40DB-E196-876DBB05D112}"/>
            </ac:spMkLst>
          </pc:spChg>
          <pc:spChg chg="del">
            <ac:chgData name="MKT GrupoHazul" userId="316a1c61-d780-4510-a9da-28da01a5148f" providerId="ADAL" clId="{39C090D7-D513-4127-A334-CAD9A46B55AC}" dt="2025-10-15T13:11:51.733" v="22" actId="478"/>
            <ac:spMkLst>
              <pc:docMk/>
              <pc:sldMasterMk cId="3228370073" sldId="2147483684"/>
              <pc:sldLayoutMk cId="2141282680" sldId="2147483693"/>
              <ac:spMk id="8" creationId="{1E262E12-4ADC-EB39-D476-3464C1C57B91}"/>
            </ac:spMkLst>
          </pc:spChg>
          <pc:spChg chg="del">
            <ac:chgData name="MKT GrupoHazul" userId="316a1c61-d780-4510-a9da-28da01a5148f" providerId="ADAL" clId="{39C090D7-D513-4127-A334-CAD9A46B55AC}" dt="2025-10-15T13:11:54.296" v="25" actId="478"/>
            <ac:spMkLst>
              <pc:docMk/>
              <pc:sldMasterMk cId="3228370073" sldId="2147483684"/>
              <pc:sldLayoutMk cId="2141282680" sldId="2147483693"/>
              <ac:spMk id="12" creationId="{F865AC22-0E49-1CDB-8F4A-9AB2CE304146}"/>
            </ac:spMkLst>
          </pc:spChg>
          <pc:spChg chg="del">
            <ac:chgData name="MKT GrupoHazul" userId="316a1c61-d780-4510-a9da-28da01a5148f" providerId="ADAL" clId="{39C090D7-D513-4127-A334-CAD9A46B55AC}" dt="2025-10-15T13:11:52.473" v="23" actId="478"/>
            <ac:spMkLst>
              <pc:docMk/>
              <pc:sldMasterMk cId="3228370073" sldId="2147483684"/>
              <pc:sldLayoutMk cId="2141282680" sldId="2147483693"/>
              <ac:spMk id="14" creationId="{AED3C3F3-4245-54FD-AB9E-C1818FE78942}"/>
            </ac:spMkLst>
          </pc:spChg>
          <pc:spChg chg="del">
            <ac:chgData name="MKT GrupoHazul" userId="316a1c61-d780-4510-a9da-28da01a5148f" providerId="ADAL" clId="{39C090D7-D513-4127-A334-CAD9A46B55AC}" dt="2025-10-15T13:11:52.994" v="24" actId="478"/>
            <ac:spMkLst>
              <pc:docMk/>
              <pc:sldMasterMk cId="3228370073" sldId="2147483684"/>
              <pc:sldLayoutMk cId="2141282680" sldId="2147483693"/>
              <ac:spMk id="15" creationId="{45C1739B-628F-EA6C-6606-85E62CE438A9}"/>
            </ac:spMkLst>
          </pc:spChg>
        </pc:sldLayoutChg>
        <pc:sldLayoutChg chg="delSp modSp mod">
          <pc:chgData name="MKT GrupoHazul" userId="316a1c61-d780-4510-a9da-28da01a5148f" providerId="ADAL" clId="{39C090D7-D513-4127-A334-CAD9A46B55AC}" dt="2025-10-15T13:28:24.707" v="255" actId="20577"/>
          <pc:sldLayoutMkLst>
            <pc:docMk/>
            <pc:sldMasterMk cId="3228370073" sldId="2147483684"/>
            <pc:sldLayoutMk cId="3216945599" sldId="2147483694"/>
          </pc:sldLayoutMkLst>
          <pc:spChg chg="mod">
            <ac:chgData name="MKT GrupoHazul" userId="316a1c61-d780-4510-a9da-28da01a5148f" providerId="ADAL" clId="{39C090D7-D513-4127-A334-CAD9A46B55AC}" dt="2025-10-15T13:28:24.707" v="255" actId="20577"/>
            <ac:spMkLst>
              <pc:docMk/>
              <pc:sldMasterMk cId="3228370073" sldId="2147483684"/>
              <pc:sldLayoutMk cId="3216945599" sldId="2147483694"/>
              <ac:spMk id="7" creationId="{6643AB97-8F66-40DB-E196-876DBB05D112}"/>
            </ac:spMkLst>
          </pc:spChg>
          <pc:spChg chg="del">
            <ac:chgData name="MKT GrupoHazul" userId="316a1c61-d780-4510-a9da-28da01a5148f" providerId="ADAL" clId="{39C090D7-D513-4127-A334-CAD9A46B55AC}" dt="2025-10-15T13:11:56.723" v="26" actId="478"/>
            <ac:spMkLst>
              <pc:docMk/>
              <pc:sldMasterMk cId="3228370073" sldId="2147483684"/>
              <pc:sldLayoutMk cId="3216945599" sldId="2147483694"/>
              <ac:spMk id="8" creationId="{1E262E12-4ADC-EB39-D476-3464C1C57B91}"/>
            </ac:spMkLst>
          </pc:spChg>
          <pc:spChg chg="del">
            <ac:chgData name="MKT GrupoHazul" userId="316a1c61-d780-4510-a9da-28da01a5148f" providerId="ADAL" clId="{39C090D7-D513-4127-A334-CAD9A46B55AC}" dt="2025-10-15T13:11:58.713" v="29" actId="478"/>
            <ac:spMkLst>
              <pc:docMk/>
              <pc:sldMasterMk cId="3228370073" sldId="2147483684"/>
              <pc:sldLayoutMk cId="3216945599" sldId="2147483694"/>
              <ac:spMk id="12" creationId="{F865AC22-0E49-1CDB-8F4A-9AB2CE304146}"/>
            </ac:spMkLst>
          </pc:spChg>
          <pc:spChg chg="del">
            <ac:chgData name="MKT GrupoHazul" userId="316a1c61-d780-4510-a9da-28da01a5148f" providerId="ADAL" clId="{39C090D7-D513-4127-A334-CAD9A46B55AC}" dt="2025-10-15T13:11:57.273" v="27" actId="478"/>
            <ac:spMkLst>
              <pc:docMk/>
              <pc:sldMasterMk cId="3228370073" sldId="2147483684"/>
              <pc:sldLayoutMk cId="3216945599" sldId="2147483694"/>
              <ac:spMk id="14" creationId="{AED3C3F3-4245-54FD-AB9E-C1818FE78942}"/>
            </ac:spMkLst>
          </pc:spChg>
          <pc:spChg chg="del">
            <ac:chgData name="MKT GrupoHazul" userId="316a1c61-d780-4510-a9da-28da01a5148f" providerId="ADAL" clId="{39C090D7-D513-4127-A334-CAD9A46B55AC}" dt="2025-10-15T13:11:57.978" v="28" actId="478"/>
            <ac:spMkLst>
              <pc:docMk/>
              <pc:sldMasterMk cId="3228370073" sldId="2147483684"/>
              <pc:sldLayoutMk cId="3216945599" sldId="2147483694"/>
              <ac:spMk id="15" creationId="{45C1739B-628F-EA6C-6606-85E62CE438A9}"/>
            </ac:spMkLst>
          </pc:spChg>
        </pc:sldLayoutChg>
        <pc:sldLayoutChg chg="delSp modSp mod">
          <pc:chgData name="MKT GrupoHazul" userId="316a1c61-d780-4510-a9da-28da01a5148f" providerId="ADAL" clId="{39C090D7-D513-4127-A334-CAD9A46B55AC}" dt="2025-10-15T13:28:28.578" v="257" actId="20577"/>
          <pc:sldLayoutMkLst>
            <pc:docMk/>
            <pc:sldMasterMk cId="3228370073" sldId="2147483684"/>
            <pc:sldLayoutMk cId="3210721173" sldId="2147483695"/>
          </pc:sldLayoutMkLst>
          <pc:spChg chg="mod">
            <ac:chgData name="MKT GrupoHazul" userId="316a1c61-d780-4510-a9da-28da01a5148f" providerId="ADAL" clId="{39C090D7-D513-4127-A334-CAD9A46B55AC}" dt="2025-10-15T13:28:28.578" v="257" actId="20577"/>
            <ac:spMkLst>
              <pc:docMk/>
              <pc:sldMasterMk cId="3228370073" sldId="2147483684"/>
              <pc:sldLayoutMk cId="3210721173" sldId="2147483695"/>
              <ac:spMk id="7" creationId="{6643AB97-8F66-40DB-E196-876DBB05D112}"/>
            </ac:spMkLst>
          </pc:spChg>
          <pc:spChg chg="del">
            <ac:chgData name="MKT GrupoHazul" userId="316a1c61-d780-4510-a9da-28da01a5148f" providerId="ADAL" clId="{39C090D7-D513-4127-A334-CAD9A46B55AC}" dt="2025-10-15T13:12:01.251" v="30" actId="478"/>
            <ac:spMkLst>
              <pc:docMk/>
              <pc:sldMasterMk cId="3228370073" sldId="2147483684"/>
              <pc:sldLayoutMk cId="3210721173" sldId="2147483695"/>
              <ac:spMk id="8" creationId="{1E262E12-4ADC-EB39-D476-3464C1C57B91}"/>
            </ac:spMkLst>
          </pc:spChg>
          <pc:spChg chg="del">
            <ac:chgData name="MKT GrupoHazul" userId="316a1c61-d780-4510-a9da-28da01a5148f" providerId="ADAL" clId="{39C090D7-D513-4127-A334-CAD9A46B55AC}" dt="2025-10-15T13:12:02.623" v="32" actId="478"/>
            <ac:spMkLst>
              <pc:docMk/>
              <pc:sldMasterMk cId="3228370073" sldId="2147483684"/>
              <pc:sldLayoutMk cId="3210721173" sldId="2147483695"/>
              <ac:spMk id="12" creationId="{F865AC22-0E49-1CDB-8F4A-9AB2CE304146}"/>
            </ac:spMkLst>
          </pc:spChg>
          <pc:spChg chg="del">
            <ac:chgData name="MKT GrupoHazul" userId="316a1c61-d780-4510-a9da-28da01a5148f" providerId="ADAL" clId="{39C090D7-D513-4127-A334-CAD9A46B55AC}" dt="2025-10-15T13:12:02.034" v="31" actId="478"/>
            <ac:spMkLst>
              <pc:docMk/>
              <pc:sldMasterMk cId="3228370073" sldId="2147483684"/>
              <pc:sldLayoutMk cId="3210721173" sldId="2147483695"/>
              <ac:spMk id="14" creationId="{AED3C3F3-4245-54FD-AB9E-C1818FE78942}"/>
            </ac:spMkLst>
          </pc:spChg>
          <pc:spChg chg="del">
            <ac:chgData name="MKT GrupoHazul" userId="316a1c61-d780-4510-a9da-28da01a5148f" providerId="ADAL" clId="{39C090D7-D513-4127-A334-CAD9A46B55AC}" dt="2025-10-15T13:12:03.203" v="33" actId="478"/>
            <ac:spMkLst>
              <pc:docMk/>
              <pc:sldMasterMk cId="3228370073" sldId="2147483684"/>
              <pc:sldLayoutMk cId="3210721173" sldId="2147483695"/>
              <ac:spMk id="15" creationId="{45C1739B-628F-EA6C-6606-85E62CE438A9}"/>
            </ac:spMkLst>
          </pc:spChg>
        </pc:sldLayoutChg>
        <pc:sldLayoutChg chg="delSp modSp mod">
          <pc:chgData name="MKT GrupoHazul" userId="316a1c61-d780-4510-a9da-28da01a5148f" providerId="ADAL" clId="{39C090D7-D513-4127-A334-CAD9A46B55AC}" dt="2025-10-15T13:12:09.529" v="38" actId="478"/>
          <pc:sldLayoutMkLst>
            <pc:docMk/>
            <pc:sldMasterMk cId="3228370073" sldId="2147483684"/>
            <pc:sldLayoutMk cId="190608669" sldId="2147483696"/>
          </pc:sldLayoutMkLst>
          <pc:spChg chg="del">
            <ac:chgData name="MKT GrupoHazul" userId="316a1c61-d780-4510-a9da-28da01a5148f" providerId="ADAL" clId="{39C090D7-D513-4127-A334-CAD9A46B55AC}" dt="2025-10-15T13:12:06.611" v="34" actId="478"/>
            <ac:spMkLst>
              <pc:docMk/>
              <pc:sldMasterMk cId="3228370073" sldId="2147483684"/>
              <pc:sldLayoutMk cId="190608669" sldId="2147483696"/>
              <ac:spMk id="8" creationId="{1E262E12-4ADC-EB39-D476-3464C1C57B91}"/>
            </ac:spMkLst>
          </pc:spChg>
          <pc:spChg chg="del">
            <ac:chgData name="MKT GrupoHazul" userId="316a1c61-d780-4510-a9da-28da01a5148f" providerId="ADAL" clId="{39C090D7-D513-4127-A334-CAD9A46B55AC}" dt="2025-10-15T13:12:09.529" v="38" actId="478"/>
            <ac:spMkLst>
              <pc:docMk/>
              <pc:sldMasterMk cId="3228370073" sldId="2147483684"/>
              <pc:sldLayoutMk cId="190608669" sldId="2147483696"/>
              <ac:spMk id="12" creationId="{F865AC22-0E49-1CDB-8F4A-9AB2CE304146}"/>
            </ac:spMkLst>
          </pc:spChg>
          <pc:spChg chg="del mod">
            <ac:chgData name="MKT GrupoHazul" userId="316a1c61-d780-4510-a9da-28da01a5148f" providerId="ADAL" clId="{39C090D7-D513-4127-A334-CAD9A46B55AC}" dt="2025-10-15T13:12:08.223" v="36" actId="478"/>
            <ac:spMkLst>
              <pc:docMk/>
              <pc:sldMasterMk cId="3228370073" sldId="2147483684"/>
              <pc:sldLayoutMk cId="190608669" sldId="2147483696"/>
              <ac:spMk id="14" creationId="{AED3C3F3-4245-54FD-AB9E-C1818FE78942}"/>
            </ac:spMkLst>
          </pc:spChg>
          <pc:spChg chg="del">
            <ac:chgData name="MKT GrupoHazul" userId="316a1c61-d780-4510-a9da-28da01a5148f" providerId="ADAL" clId="{39C090D7-D513-4127-A334-CAD9A46B55AC}" dt="2025-10-15T13:12:08.873" v="37" actId="478"/>
            <ac:spMkLst>
              <pc:docMk/>
              <pc:sldMasterMk cId="3228370073" sldId="2147483684"/>
              <pc:sldLayoutMk cId="190608669" sldId="2147483696"/>
              <ac:spMk id="15" creationId="{45C1739B-628F-EA6C-6606-85E62CE438A9}"/>
            </ac:spMkLst>
          </pc:spChg>
        </pc:sldLayoutChg>
        <pc:sldLayoutChg chg="modSp mod">
          <pc:chgData name="MKT GrupoHazul" userId="316a1c61-d780-4510-a9da-28da01a5148f" providerId="ADAL" clId="{39C090D7-D513-4127-A334-CAD9A46B55AC}" dt="2025-10-15T14:50:34.879" v="315" actId="1037"/>
          <pc:sldLayoutMkLst>
            <pc:docMk/>
            <pc:sldMasterMk cId="3228370073" sldId="2147483684"/>
            <pc:sldLayoutMk cId="98386345" sldId="2147483700"/>
          </pc:sldLayoutMkLst>
          <pc:spChg chg="mod">
            <ac:chgData name="MKT GrupoHazul" userId="316a1c61-d780-4510-a9da-28da01a5148f" providerId="ADAL" clId="{39C090D7-D513-4127-A334-CAD9A46B55AC}" dt="2025-10-15T14:50:34.879" v="315" actId="1037"/>
            <ac:spMkLst>
              <pc:docMk/>
              <pc:sldMasterMk cId="3228370073" sldId="2147483684"/>
              <pc:sldLayoutMk cId="98386345" sldId="2147483700"/>
              <ac:spMk id="4" creationId="{832CCCB7-2BE3-F4F2-E4E0-7ECA028ABB92}"/>
            </ac:spMkLst>
          </pc:spChg>
          <pc:picChg chg="mod">
            <ac:chgData name="MKT GrupoHazul" userId="316a1c61-d780-4510-a9da-28da01a5148f" providerId="ADAL" clId="{39C090D7-D513-4127-A334-CAD9A46B55AC}" dt="2025-10-15T14:49:56.044" v="303" actId="14100"/>
            <ac:picMkLst>
              <pc:docMk/>
              <pc:sldMasterMk cId="3228370073" sldId="2147483684"/>
              <pc:sldLayoutMk cId="98386345" sldId="2147483700"/>
              <ac:picMk id="14" creationId="{4482170C-1F7D-C7C2-CC3E-0F512381381A}"/>
            </ac:picMkLst>
          </pc:picChg>
        </pc:sldLayoutChg>
        <pc:sldLayoutChg chg="modSp mod">
          <pc:chgData name="MKT GrupoHazul" userId="316a1c61-d780-4510-a9da-28da01a5148f" providerId="ADAL" clId="{39C090D7-D513-4127-A334-CAD9A46B55AC}" dt="2025-10-15T13:30:09.075" v="290" actId="1035"/>
          <pc:sldLayoutMkLst>
            <pc:docMk/>
            <pc:sldMasterMk cId="3228370073" sldId="2147483684"/>
            <pc:sldLayoutMk cId="670842963" sldId="2147483701"/>
          </pc:sldLayoutMkLst>
          <pc:spChg chg="mod">
            <ac:chgData name="MKT GrupoHazul" userId="316a1c61-d780-4510-a9da-28da01a5148f" providerId="ADAL" clId="{39C090D7-D513-4127-A334-CAD9A46B55AC}" dt="2025-10-15T13:30:09.075" v="290" actId="1035"/>
            <ac:spMkLst>
              <pc:docMk/>
              <pc:sldMasterMk cId="3228370073" sldId="2147483684"/>
              <pc:sldLayoutMk cId="670842963" sldId="2147483701"/>
              <ac:spMk id="4" creationId="{832CCCB7-2BE3-F4F2-E4E0-7ECA028ABB92}"/>
            </ac:spMkLst>
          </pc:spChg>
          <pc:picChg chg="mod">
            <ac:chgData name="MKT GrupoHazul" userId="316a1c61-d780-4510-a9da-28da01a5148f" providerId="ADAL" clId="{39C090D7-D513-4127-A334-CAD9A46B55AC}" dt="2025-10-15T13:29:54.870" v="283" actId="14100"/>
            <ac:picMkLst>
              <pc:docMk/>
              <pc:sldMasterMk cId="3228370073" sldId="2147483684"/>
              <pc:sldLayoutMk cId="670842963" sldId="2147483701"/>
              <ac:picMk id="14" creationId="{4482170C-1F7D-C7C2-CC3E-0F512381381A}"/>
            </ac:picMkLst>
          </pc:picChg>
        </pc:sldLayoutChg>
        <pc:sldLayoutChg chg="modSp mod">
          <pc:chgData name="MKT GrupoHazul" userId="316a1c61-d780-4510-a9da-28da01a5148f" providerId="ADAL" clId="{39C090D7-D513-4127-A334-CAD9A46B55AC}" dt="2025-10-15T13:30:03.789" v="287" actId="1035"/>
          <pc:sldLayoutMkLst>
            <pc:docMk/>
            <pc:sldMasterMk cId="3228370073" sldId="2147483684"/>
            <pc:sldLayoutMk cId="2498599985" sldId="2147483702"/>
          </pc:sldLayoutMkLst>
          <pc:spChg chg="mod">
            <ac:chgData name="MKT GrupoHazul" userId="316a1c61-d780-4510-a9da-28da01a5148f" providerId="ADAL" clId="{39C090D7-D513-4127-A334-CAD9A46B55AC}" dt="2025-10-15T13:30:03.789" v="287" actId="1035"/>
            <ac:spMkLst>
              <pc:docMk/>
              <pc:sldMasterMk cId="3228370073" sldId="2147483684"/>
              <pc:sldLayoutMk cId="2498599985" sldId="2147483702"/>
              <ac:spMk id="4" creationId="{832CCCB7-2BE3-F4F2-E4E0-7ECA028ABB92}"/>
            </ac:spMkLst>
          </pc:spChg>
          <pc:picChg chg="mod">
            <ac:chgData name="MKT GrupoHazul" userId="316a1c61-d780-4510-a9da-28da01a5148f" providerId="ADAL" clId="{39C090D7-D513-4127-A334-CAD9A46B55AC}" dt="2025-10-15T13:29:58.371" v="284" actId="14100"/>
            <ac:picMkLst>
              <pc:docMk/>
              <pc:sldMasterMk cId="3228370073" sldId="2147483684"/>
              <pc:sldLayoutMk cId="2498599985" sldId="2147483702"/>
              <ac:picMk id="14" creationId="{4482170C-1F7D-C7C2-CC3E-0F512381381A}"/>
            </ac:picMkLst>
          </pc:picChg>
        </pc:sldLayoutChg>
      </pc:sldMasterChg>
    </pc:docChg>
  </pc:docChgLst>
  <pc:docChgLst>
    <pc:chgData name="MKT GrupoHazul" userId="316a1c61-d780-4510-a9da-28da01a5148f" providerId="ADAL" clId="{9CBCA108-C57F-47C6-9ED8-B198CE59543A}"/>
    <pc:docChg chg="undo custSel modSld modMainMaster">
      <pc:chgData name="MKT GrupoHazul" userId="316a1c61-d780-4510-a9da-28da01a5148f" providerId="ADAL" clId="{9CBCA108-C57F-47C6-9ED8-B198CE59543A}" dt="2025-08-22T16:13:01.236" v="5612"/>
      <pc:docMkLst>
        <pc:docMk/>
      </pc:docMkLst>
      <pc:sldChg chg="mod modClrScheme chgLayout">
        <pc:chgData name="MKT GrupoHazul" userId="316a1c61-d780-4510-a9da-28da01a5148f" providerId="ADAL" clId="{9CBCA108-C57F-47C6-9ED8-B198CE59543A}" dt="2025-07-30T15:51:05.438" v="4523" actId="700"/>
        <pc:sldMkLst>
          <pc:docMk/>
          <pc:sldMk cId="3668042422" sldId="256"/>
        </pc:sldMkLst>
      </pc:sldChg>
      <pc:sldMasterChg chg="setBg addSldLayout delSldLayout modSldLayout">
        <pc:chgData name="MKT GrupoHazul" userId="316a1c61-d780-4510-a9da-28da01a5148f" providerId="ADAL" clId="{9CBCA108-C57F-47C6-9ED8-B198CE59543A}" dt="2025-08-22T16:13:01.236" v="5612"/>
        <pc:sldMasterMkLst>
          <pc:docMk/>
          <pc:sldMasterMk cId="3228370073" sldId="2147483684"/>
        </pc:sldMasterMkLst>
        <pc:sldLayoutChg chg="addSp delSp modSp mod setBg">
          <pc:chgData name="MKT GrupoHazul" userId="316a1c61-d780-4510-a9da-28da01a5148f" providerId="ADAL" clId="{9CBCA108-C57F-47C6-9ED8-B198CE59543A}" dt="2025-08-18T11:14:30.184" v="4711" actId="1076"/>
          <pc:sldLayoutMkLst>
            <pc:docMk/>
            <pc:sldMasterMk cId="3228370073" sldId="2147483684"/>
            <pc:sldLayoutMk cId="486553745" sldId="2147483685"/>
          </pc:sldLayoutMkLst>
        </pc:sldLayoutChg>
        <pc:sldLayoutChg chg="addSp delSp modSp mod setBg">
          <pc:chgData name="MKT GrupoHazul" userId="316a1c61-d780-4510-a9da-28da01a5148f" providerId="ADAL" clId="{9CBCA108-C57F-47C6-9ED8-B198CE59543A}" dt="2025-08-19T15:07:37.591" v="5160" actId="20577"/>
          <pc:sldLayoutMkLst>
            <pc:docMk/>
            <pc:sldMasterMk cId="3228370073" sldId="2147483684"/>
            <pc:sldLayoutMk cId="774553839" sldId="2147483686"/>
          </pc:sldLayoutMkLst>
        </pc:sldLayoutChg>
        <pc:sldLayoutChg chg="addSp delSp modSp mod setBg">
          <pc:chgData name="MKT GrupoHazul" userId="316a1c61-d780-4510-a9da-28da01a5148f" providerId="ADAL" clId="{9CBCA108-C57F-47C6-9ED8-B198CE59543A}" dt="2025-08-22T13:16:17.044" v="5251" actId="20577"/>
          <pc:sldLayoutMkLst>
            <pc:docMk/>
            <pc:sldMasterMk cId="3228370073" sldId="2147483684"/>
            <pc:sldLayoutMk cId="3490323534" sldId="2147483687"/>
          </pc:sldLayoutMkLst>
        </pc:sldLayoutChg>
        <pc:sldLayoutChg chg="addSp delSp modSp mod setBg">
          <pc:chgData name="MKT GrupoHazul" userId="316a1c61-d780-4510-a9da-28da01a5148f" providerId="ADAL" clId="{9CBCA108-C57F-47C6-9ED8-B198CE59543A}" dt="2025-08-22T16:03:32.321" v="5570" actId="1036"/>
          <pc:sldLayoutMkLst>
            <pc:docMk/>
            <pc:sldMasterMk cId="3228370073" sldId="2147483684"/>
            <pc:sldLayoutMk cId="554705702" sldId="2147483688"/>
          </pc:sldLayoutMkLst>
        </pc:sldLayoutChg>
        <pc:sldLayoutChg chg="addSp delSp modSp mod setBg">
          <pc:chgData name="MKT GrupoHazul" userId="316a1c61-d780-4510-a9da-28da01a5148f" providerId="ADAL" clId="{9CBCA108-C57F-47C6-9ED8-B198CE59543A}" dt="2025-08-22T16:08:13.529" v="5576"/>
          <pc:sldLayoutMkLst>
            <pc:docMk/>
            <pc:sldMasterMk cId="3228370073" sldId="2147483684"/>
            <pc:sldLayoutMk cId="615794234" sldId="2147483689"/>
          </pc:sldLayoutMkLst>
        </pc:sldLayoutChg>
        <pc:sldLayoutChg chg="addSp delSp modSp add mod modTransition">
          <pc:chgData name="MKT GrupoHazul" userId="316a1c61-d780-4510-a9da-28da01a5148f" providerId="ADAL" clId="{9CBCA108-C57F-47C6-9ED8-B198CE59543A}" dt="2025-08-19T13:17:01.929" v="5106" actId="20577"/>
          <pc:sldLayoutMkLst>
            <pc:docMk/>
            <pc:sldMasterMk cId="3228370073" sldId="2147483684"/>
            <pc:sldLayoutMk cId="2425716429" sldId="2147483690"/>
          </pc:sldLayoutMkLst>
        </pc:sldLayoutChg>
        <pc:sldLayoutChg chg="modSp add mod modTransition">
          <pc:chgData name="MKT GrupoHazul" userId="316a1c61-d780-4510-a9da-28da01a5148f" providerId="ADAL" clId="{9CBCA108-C57F-47C6-9ED8-B198CE59543A}" dt="2025-08-18T11:11:52.505" v="4652"/>
          <pc:sldLayoutMkLst>
            <pc:docMk/>
            <pc:sldMasterMk cId="3228370073" sldId="2147483684"/>
            <pc:sldLayoutMk cId="3165373427" sldId="2147483690"/>
          </pc:sldLayoutMkLst>
        </pc:sldLayoutChg>
        <pc:sldLayoutChg chg="modSp add mod modTransition">
          <pc:chgData name="MKT GrupoHazul" userId="316a1c61-d780-4510-a9da-28da01a5148f" providerId="ADAL" clId="{9CBCA108-C57F-47C6-9ED8-B198CE59543A}" dt="2025-08-19T13:20:36.951" v="5143" actId="20577"/>
          <pc:sldLayoutMkLst>
            <pc:docMk/>
            <pc:sldMasterMk cId="3228370073" sldId="2147483684"/>
            <pc:sldLayoutMk cId="1043712281" sldId="2147483691"/>
          </pc:sldLayoutMkLst>
        </pc:sldLayoutChg>
        <pc:sldLayoutChg chg="modSp add mod modTransition">
          <pc:chgData name="MKT GrupoHazul" userId="316a1c61-d780-4510-a9da-28da01a5148f" providerId="ADAL" clId="{9CBCA108-C57F-47C6-9ED8-B198CE59543A}" dt="2025-08-21T20:19:29.424" v="5168" actId="20577"/>
          <pc:sldLayoutMkLst>
            <pc:docMk/>
            <pc:sldMasterMk cId="3228370073" sldId="2147483684"/>
            <pc:sldLayoutMk cId="3868226708" sldId="2147483692"/>
          </pc:sldLayoutMkLst>
        </pc:sldLayoutChg>
        <pc:sldLayoutChg chg="modSp add mod modTransition">
          <pc:chgData name="MKT GrupoHazul" userId="316a1c61-d780-4510-a9da-28da01a5148f" providerId="ADAL" clId="{9CBCA108-C57F-47C6-9ED8-B198CE59543A}" dt="2025-08-21T20:49:36.768" v="5177" actId="20577"/>
          <pc:sldLayoutMkLst>
            <pc:docMk/>
            <pc:sldMasterMk cId="3228370073" sldId="2147483684"/>
            <pc:sldLayoutMk cId="2141282680" sldId="2147483693"/>
          </pc:sldLayoutMkLst>
        </pc:sldLayoutChg>
        <pc:sldLayoutChg chg="modSp add mod modTransition">
          <pc:chgData name="MKT GrupoHazul" userId="316a1c61-d780-4510-a9da-28da01a5148f" providerId="ADAL" clId="{9CBCA108-C57F-47C6-9ED8-B198CE59543A}" dt="2025-08-22T12:28:20.477" v="5203" actId="20577"/>
          <pc:sldLayoutMkLst>
            <pc:docMk/>
            <pc:sldMasterMk cId="3228370073" sldId="2147483684"/>
            <pc:sldLayoutMk cId="3216945599" sldId="2147483694"/>
          </pc:sldLayoutMkLst>
        </pc:sldLayoutChg>
        <pc:sldLayoutChg chg="add del mod modTransition">
          <pc:chgData name="MKT GrupoHazul" userId="316a1c61-d780-4510-a9da-28da01a5148f" providerId="ADAL" clId="{9CBCA108-C57F-47C6-9ED8-B198CE59543A}" dt="2025-08-22T12:27:29.812" v="5196" actId="2890"/>
          <pc:sldLayoutMkLst>
            <pc:docMk/>
            <pc:sldMasterMk cId="3228370073" sldId="2147483684"/>
            <pc:sldLayoutMk cId="2268802193" sldId="2147483695"/>
          </pc:sldLayoutMkLst>
        </pc:sldLayoutChg>
        <pc:sldLayoutChg chg="modSp add mod modTransition">
          <pc:chgData name="MKT GrupoHazul" userId="316a1c61-d780-4510-a9da-28da01a5148f" providerId="ADAL" clId="{9CBCA108-C57F-47C6-9ED8-B198CE59543A}" dt="2025-08-22T12:49:25.560" v="5218" actId="20577"/>
          <pc:sldLayoutMkLst>
            <pc:docMk/>
            <pc:sldMasterMk cId="3228370073" sldId="2147483684"/>
            <pc:sldLayoutMk cId="3210721173" sldId="2147483695"/>
          </pc:sldLayoutMkLst>
        </pc:sldLayoutChg>
        <pc:sldLayoutChg chg="modSp add mod modTransition">
          <pc:chgData name="MKT GrupoHazul" userId="316a1c61-d780-4510-a9da-28da01a5148f" providerId="ADAL" clId="{9CBCA108-C57F-47C6-9ED8-B198CE59543A}" dt="2025-08-22T13:00:32.837" v="5232" actId="20577"/>
          <pc:sldLayoutMkLst>
            <pc:docMk/>
            <pc:sldMasterMk cId="3228370073" sldId="2147483684"/>
            <pc:sldLayoutMk cId="190608669" sldId="2147483696"/>
          </pc:sldLayoutMkLst>
        </pc:sldLayoutChg>
        <pc:sldLayoutChg chg="addSp modSp add mod modTransition">
          <pc:chgData name="MKT GrupoHazul" userId="316a1c61-d780-4510-a9da-28da01a5148f" providerId="ADAL" clId="{9CBCA108-C57F-47C6-9ED8-B198CE59543A}" dt="2025-08-22T15:14:04.480" v="5308" actId="20577"/>
          <pc:sldLayoutMkLst>
            <pc:docMk/>
            <pc:sldMasterMk cId="3228370073" sldId="2147483684"/>
            <pc:sldLayoutMk cId="1279251321" sldId="2147483697"/>
          </pc:sldLayoutMkLst>
        </pc:sldLayoutChg>
        <pc:sldLayoutChg chg="modSp add mod modTransition">
          <pc:chgData name="MKT GrupoHazul" userId="316a1c61-d780-4510-a9da-28da01a5148f" providerId="ADAL" clId="{9CBCA108-C57F-47C6-9ED8-B198CE59543A}" dt="2025-08-22T15:16:52.775" v="5339" actId="20577"/>
          <pc:sldLayoutMkLst>
            <pc:docMk/>
            <pc:sldMasterMk cId="3228370073" sldId="2147483684"/>
            <pc:sldLayoutMk cId="3807407845" sldId="2147483698"/>
          </pc:sldLayoutMkLst>
        </pc:sldLayoutChg>
        <pc:sldLayoutChg chg="addSp delSp modSp add mod modTransition">
          <pc:chgData name="MKT GrupoHazul" userId="316a1c61-d780-4510-a9da-28da01a5148f" providerId="ADAL" clId="{9CBCA108-C57F-47C6-9ED8-B198CE59543A}" dt="2025-08-22T15:55:50.630" v="5531" actId="20577"/>
          <pc:sldLayoutMkLst>
            <pc:docMk/>
            <pc:sldMasterMk cId="3228370073" sldId="2147483684"/>
            <pc:sldLayoutMk cId="827068763" sldId="2147483699"/>
          </pc:sldLayoutMkLst>
        </pc:sldLayoutChg>
        <pc:sldLayoutChg chg="modSp add mod modTransition">
          <pc:chgData name="MKT GrupoHazul" userId="316a1c61-d780-4510-a9da-28da01a5148f" providerId="ADAL" clId="{9CBCA108-C57F-47C6-9ED8-B198CE59543A}" dt="2025-08-22T16:08:46.265" v="5578"/>
          <pc:sldLayoutMkLst>
            <pc:docMk/>
            <pc:sldMasterMk cId="3228370073" sldId="2147483684"/>
            <pc:sldLayoutMk cId="98386345" sldId="2147483700"/>
          </pc:sldLayoutMkLst>
        </pc:sldLayoutChg>
        <pc:sldLayoutChg chg="add mod modTransition">
          <pc:chgData name="MKT GrupoHazul" userId="316a1c61-d780-4510-a9da-28da01a5148f" providerId="ADAL" clId="{9CBCA108-C57F-47C6-9ED8-B198CE59543A}" dt="2025-08-22T16:07:20.039" v="5571" actId="2890"/>
          <pc:sldLayoutMkLst>
            <pc:docMk/>
            <pc:sldMasterMk cId="3228370073" sldId="2147483684"/>
            <pc:sldLayoutMk cId="4121152327" sldId="2147483700"/>
          </pc:sldLayoutMkLst>
        </pc:sldLayoutChg>
        <pc:sldLayoutChg chg="add mod modTransition">
          <pc:chgData name="MKT GrupoHazul" userId="316a1c61-d780-4510-a9da-28da01a5148f" providerId="ADAL" clId="{9CBCA108-C57F-47C6-9ED8-B198CE59543A}" dt="2025-08-22T15:57:09.899" v="5541" actId="2890"/>
          <pc:sldLayoutMkLst>
            <pc:docMk/>
            <pc:sldMasterMk cId="3228370073" sldId="2147483684"/>
            <pc:sldLayoutMk cId="4130948519" sldId="2147483700"/>
          </pc:sldLayoutMkLst>
        </pc:sldLayoutChg>
        <pc:sldLayoutChg chg="addSp delSp modSp add mod modTransition">
          <pc:chgData name="MKT GrupoHazul" userId="316a1c61-d780-4510-a9da-28da01a5148f" providerId="ADAL" clId="{9CBCA108-C57F-47C6-9ED8-B198CE59543A}" dt="2025-08-22T16:12:28.991" v="5606" actId="20577"/>
          <pc:sldLayoutMkLst>
            <pc:docMk/>
            <pc:sldMasterMk cId="3228370073" sldId="2147483684"/>
            <pc:sldLayoutMk cId="670842963" sldId="2147483701"/>
          </pc:sldLayoutMkLst>
        </pc:sldLayoutChg>
        <pc:sldLayoutChg chg="modSp add mod modTransition">
          <pc:chgData name="MKT GrupoHazul" userId="316a1c61-d780-4510-a9da-28da01a5148f" providerId="ADAL" clId="{9CBCA108-C57F-47C6-9ED8-B198CE59543A}" dt="2025-08-22T16:13:01.236" v="5612"/>
          <pc:sldLayoutMkLst>
            <pc:docMk/>
            <pc:sldMasterMk cId="3228370073" sldId="2147483684"/>
            <pc:sldLayoutMk cId="2498599985" sldId="2147483702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18.svg"/><Relationship Id="rId9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18.svg"/><Relationship Id="rId9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18.svg"/><Relationship Id="rId9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11.svg"/><Relationship Id="rId4" Type="http://schemas.openxmlformats.org/officeDocument/2006/relationships/image" Target="../media/image24.sv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sv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29.svg"/><Relationship Id="rId9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sv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29.svg"/><Relationship Id="rId9" Type="http://schemas.openxmlformats.org/officeDocument/2006/relationships/image" Target="../media/image3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1.svg"/><Relationship Id="rId9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1.sv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BASALT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DDD43108-20D3-C073-D941-E2A99DB0F6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3111"/>
          <a:stretch>
            <a:fillRect/>
          </a:stretch>
        </p:blipFill>
        <p:spPr>
          <a:xfrm>
            <a:off x="-330590" y="6315737"/>
            <a:ext cx="5158622" cy="3332867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B9DED247-58C6-6814-BA0B-43C9DF150F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2025" y="6719589"/>
            <a:ext cx="1521571" cy="152157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596C95B1-2E5A-D0B2-21DD-9986DEB37169}"/>
              </a:ext>
            </a:extLst>
          </p:cNvPr>
          <p:cNvSpPr txBox="1"/>
          <p:nvPr userDrawn="1"/>
        </p:nvSpPr>
        <p:spPr>
          <a:xfrm>
            <a:off x="1535444" y="5292380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McPherson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 mola helicoidal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 de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Torção e mola helicoidal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854F5B7-C058-3860-7CEA-F2FAEAEA13EC}"/>
              </a:ext>
            </a:extLst>
          </p:cNvPr>
          <p:cNvSpPr txBox="1"/>
          <p:nvPr userDrawn="1"/>
        </p:nvSpPr>
        <p:spPr>
          <a:xfrm>
            <a:off x="1535444" y="4162908"/>
            <a:ext cx="366995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Chassi/Suspensão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  Manual de 5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                         Dianteira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                          Elétrica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               Disco ventilado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 tambor</a:t>
            </a:r>
          </a:p>
          <a:p>
            <a:endParaRPr lang="pt-BR" sz="110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F1B68FC-F070-5708-C6B4-AC2C44624647}"/>
              </a:ext>
            </a:extLst>
          </p:cNvPr>
          <p:cNvSpPr txBox="1"/>
          <p:nvPr userDrawn="1"/>
        </p:nvSpPr>
        <p:spPr>
          <a:xfrm>
            <a:off x="3876329" y="2556865"/>
            <a:ext cx="3675888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Combustível                                          Flex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Velocidade máxima (Km/h)                  160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Motorização                                             1.0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Potência - Álcool (cv)                              75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Potência - Gasolina (cv)                           71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kgf.m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)                         10,5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kgf.m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)                        10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cidade - Álcool (km/L)          9,3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cidade - Gasolina (km/L)        13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estrada - Álcool (km/L)       10,2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estrada - Gasolina (km/L)    14,6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Aceleração 0-100 Km/h (s)                    14,1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0279E2F-0A5E-5946-A958-472D354F46E4}"/>
              </a:ext>
            </a:extLst>
          </p:cNvPr>
          <p:cNvSpPr txBox="1"/>
          <p:nvPr userDrawn="1"/>
        </p:nvSpPr>
        <p:spPr>
          <a:xfrm>
            <a:off x="1535444" y="2539509"/>
            <a:ext cx="227343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Altura (mm)		         1.585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Largura (mm)                       1.821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Comprimento (mm)         4.343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Entre-eixos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(mm)               2.645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Peso (kg)                              1.120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Tanque (L)                               47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Porta-malas (L)                     490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Ocupantes                                 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 Type" pitchFamily="2" charset="0"/>
              <a:ea typeface="+mn-ea"/>
              <a:cs typeface="+mn-c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3D44F29-FFFB-19C5-166D-35E2576EBCC1}"/>
              </a:ext>
            </a:extLst>
          </p:cNvPr>
          <p:cNvSpPr txBox="1"/>
          <p:nvPr userDrawn="1"/>
        </p:nvSpPr>
        <p:spPr>
          <a:xfrm>
            <a:off x="3876329" y="4849800"/>
            <a:ext cx="4595246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Basalt Feel 1.0 MT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Basalt Feel Turbo 200 AT 2025</a:t>
            </a:r>
            <a:endParaRPr lang="en-US" sz="1050" b="0" i="0" kern="1200" cap="all" dirty="0">
              <a:solidFill>
                <a:schemeClr val="tx1"/>
              </a:solidFill>
              <a:effectLst/>
              <a:latin typeface="Citroen Type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Basalt Shine Turbo 200 AT 2025</a:t>
            </a:r>
            <a:b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</a:b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AD38E9C-5367-B663-0613-CD61C3171487}"/>
              </a:ext>
            </a:extLst>
          </p:cNvPr>
          <p:cNvSpPr txBox="1"/>
          <p:nvPr userDrawn="1"/>
        </p:nvSpPr>
        <p:spPr>
          <a:xfrm>
            <a:off x="3969641" y="5541403"/>
            <a:ext cx="447787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BFB15BB2-240E-C8A3-9954-CA2728CE1A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8261" y="1056302"/>
            <a:ext cx="2039340" cy="95969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46BD6A0-9B10-9F2C-B837-362E484623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79582" y="2015992"/>
            <a:ext cx="67448" cy="470359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4B79F602-BA1A-8046-D22D-BBBB8CDFBEA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C51EEFF-4F6C-AF85-3A7B-EEF78DAC9283}"/>
              </a:ext>
            </a:extLst>
          </p:cNvPr>
          <p:cNvSpPr txBox="1"/>
          <p:nvPr userDrawn="1"/>
        </p:nvSpPr>
        <p:spPr>
          <a:xfrm>
            <a:off x="1586944" y="1876378"/>
            <a:ext cx="20393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Basalt Feel 1.0 MT 2025</a:t>
            </a:r>
          </a:p>
        </p:txBody>
      </p:sp>
    </p:spTree>
    <p:extLst>
      <p:ext uri="{BB962C8B-B14F-4D97-AF65-F5344CB8AC3E}">
        <p14:creationId xmlns:p14="http://schemas.microsoft.com/office/powerpoint/2010/main" val="48655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C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15E86EAA-F34A-5FB1-BEFE-2385E9EBD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9471" y="6576869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0758D40-4B4D-A436-9B2B-81231BC28E97}"/>
              </a:ext>
            </a:extLst>
          </p:cNvPr>
          <p:cNvSpPr txBox="1"/>
          <p:nvPr userDrawn="1"/>
        </p:nvSpPr>
        <p:spPr>
          <a:xfrm>
            <a:off x="1489825" y="3956085"/>
            <a:ext cx="4764138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tipo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McPherson, com molas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helicoidais, amortecedores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hidráulicos telescópicos e barra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estabilizadora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 de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torção com rodas </a:t>
            </a:r>
            <a:r>
              <a:rPr lang="pt-BR" sz="1100" b="0" i="0" dirty="0" err="1">
                <a:solidFill>
                  <a:schemeClr val="tx1"/>
                </a:solidFill>
                <a:effectLst/>
                <a:latin typeface="Citroen Type" pitchFamily="2" charset="0"/>
              </a:rPr>
              <a:t>semi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independentes, amortecedores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hidráulicos e pressurizados e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molas helicoidais                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032A7D4-7D72-009F-779B-B1E6A487D9DB}"/>
              </a:ext>
            </a:extLst>
          </p:cNvPr>
          <p:cNvSpPr txBox="1"/>
          <p:nvPr userDrawn="1"/>
        </p:nvSpPr>
        <p:spPr>
          <a:xfrm>
            <a:off x="3829072" y="4107021"/>
            <a:ext cx="366995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manual de 5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dianteira com juntas homocinéticas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elétrica com assistência variável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a disco ventilados e Tambor</a:t>
            </a:r>
            <a:endParaRPr lang="pt-BR" sz="11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B027B6-94F9-64B5-4091-93C39FC4C08B}"/>
              </a:ext>
            </a:extLst>
          </p:cNvPr>
          <p:cNvSpPr txBox="1"/>
          <p:nvPr userDrawn="1"/>
        </p:nvSpPr>
        <p:spPr>
          <a:xfrm>
            <a:off x="1535444" y="2539509"/>
            <a:ext cx="40198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Altura (mm)                        1.586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Largura (mm)                      2.012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Comprimento (mm)          3.981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Peso (kg)                              1.014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Tanque (L)                                47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Porta-malas (L)                       315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Ocupantes                                 5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4764059-BB38-8982-F925-0D32A3FA4FD3}"/>
              </a:ext>
            </a:extLst>
          </p:cNvPr>
          <p:cNvSpPr txBox="1"/>
          <p:nvPr userDrawn="1"/>
        </p:nvSpPr>
        <p:spPr>
          <a:xfrm>
            <a:off x="3815912" y="2539509"/>
            <a:ext cx="42371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  Flex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           1.0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Firefly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 Type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 162 km/h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(s)Etanol:                 14,1 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(s)Gasolina:            15,0 s</a:t>
            </a:r>
            <a:b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Álcool (cv)               75 cv a 6.000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Gasolina (cv)            71 cv a 6.000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10,7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a 3.250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10,0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a 4.250 rpm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AFD2B7-A47D-21CE-4EE4-7349FFB610F8}"/>
              </a:ext>
            </a:extLst>
          </p:cNvPr>
          <p:cNvSpPr txBox="1"/>
          <p:nvPr userDrawn="1"/>
        </p:nvSpPr>
        <p:spPr>
          <a:xfrm>
            <a:off x="3871894" y="5045740"/>
            <a:ext cx="45751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>
                <a:latin typeface="Citroen Type" pitchFamily="2" charset="0"/>
              </a:rPr>
              <a:t>DISPONÍVEL NAS VERSÕES: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Live 1.0 MT 2025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en-US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Live Pack 1.0 MT 2025</a:t>
            </a:r>
          </a:p>
          <a:p>
            <a:r>
              <a:rPr lang="en-US" sz="1000" dirty="0">
                <a:latin typeface="Citroen Type" pitchFamily="2" charset="0"/>
              </a:rPr>
              <a:t>•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Feel 1.0 MT 2025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en-US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YOU! TURBO 200 AT 2025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698BF8D-548C-9288-E859-6ECB3C9B4E53}"/>
              </a:ext>
            </a:extLst>
          </p:cNvPr>
          <p:cNvSpPr txBox="1"/>
          <p:nvPr userDrawn="1"/>
        </p:nvSpPr>
        <p:spPr>
          <a:xfrm>
            <a:off x="3914716" y="5802647"/>
            <a:ext cx="457511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500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C0AB515-16A2-4845-1DDF-82D2F762E7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863086"/>
            <a:ext cx="67448" cy="4703597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B3488223-6D2E-0301-D911-13AC080A6C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4147" y="878509"/>
            <a:ext cx="1637405" cy="110251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C0C04BE-C763-FE9E-1B19-122CD5B97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0"/>
          <a:stretch>
            <a:fillRect/>
          </a:stretch>
        </p:blipFill>
        <p:spPr>
          <a:xfrm>
            <a:off x="-2016886" y="5166702"/>
            <a:ext cx="6497446" cy="492827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BE8858A-27EC-BA62-D784-BEB125E4ED5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77E6311-BF40-B242-7CB6-4D1B189937A8}"/>
              </a:ext>
            </a:extLst>
          </p:cNvPr>
          <p:cNvSpPr txBox="1"/>
          <p:nvPr userDrawn="1"/>
        </p:nvSpPr>
        <p:spPr>
          <a:xfrm>
            <a:off x="1656825" y="1842528"/>
            <a:ext cx="4856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Live 1.0 MT 2025</a:t>
            </a:r>
          </a:p>
        </p:txBody>
      </p:sp>
    </p:spTree>
    <p:extLst>
      <p:ext uri="{BB962C8B-B14F-4D97-AF65-F5344CB8AC3E}">
        <p14:creationId xmlns:p14="http://schemas.microsoft.com/office/powerpoint/2010/main" val="349032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C3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15E86EAA-F34A-5FB1-BEFE-2385E9EBD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9471" y="6576869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0758D40-4B4D-A436-9B2B-81231BC28E97}"/>
              </a:ext>
            </a:extLst>
          </p:cNvPr>
          <p:cNvSpPr txBox="1"/>
          <p:nvPr userDrawn="1"/>
        </p:nvSpPr>
        <p:spPr>
          <a:xfrm>
            <a:off x="1489825" y="3956085"/>
            <a:ext cx="476413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tipo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McPherson, com molas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helicoidais, amortecedores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hidráulicos telescópicos e barra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estabilizadora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Travessa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deformável, molas helicoidais,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Amortecedores hidráulicos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telescópicos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032A7D4-7D72-009F-779B-B1E6A487D9DB}"/>
              </a:ext>
            </a:extLst>
          </p:cNvPr>
          <p:cNvSpPr txBox="1"/>
          <p:nvPr userDrawn="1"/>
        </p:nvSpPr>
        <p:spPr>
          <a:xfrm>
            <a:off x="3832894" y="3709060"/>
            <a:ext cx="366995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manual de 5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dianteira com juntas homocinéticas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elétrica com assistência variável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a disco ventilados e Tambor</a:t>
            </a:r>
            <a:endParaRPr lang="pt-BR" sz="11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B027B6-94F9-64B5-4091-93C39FC4C08B}"/>
              </a:ext>
            </a:extLst>
          </p:cNvPr>
          <p:cNvSpPr txBox="1"/>
          <p:nvPr userDrawn="1"/>
        </p:nvSpPr>
        <p:spPr>
          <a:xfrm>
            <a:off x="1535444" y="2539509"/>
            <a:ext cx="40198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Altura (mm)                        1.586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Largura (mm)                      2.012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Comprimento (mm)          3.981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Peso (kg)                              1.020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Tanque (L)                                47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Porta-malas (L)                       315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Ocupantes                                 5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4764059-BB38-8982-F925-0D32A3FA4FD3}"/>
              </a:ext>
            </a:extLst>
          </p:cNvPr>
          <p:cNvSpPr txBox="1"/>
          <p:nvPr userDrawn="1"/>
        </p:nvSpPr>
        <p:spPr>
          <a:xfrm>
            <a:off x="3815912" y="2539509"/>
            <a:ext cx="423714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  Flex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           1.0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Firefly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 Type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Álcool (cv)               75 cv a 6.000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Gasolina (cv)            71 cv a 6.000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10,7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a 3.250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10,0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a 4.250 rpm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AFD2B7-A47D-21CE-4EE4-7349FFB610F8}"/>
              </a:ext>
            </a:extLst>
          </p:cNvPr>
          <p:cNvSpPr txBox="1"/>
          <p:nvPr userDrawn="1"/>
        </p:nvSpPr>
        <p:spPr>
          <a:xfrm>
            <a:off x="3842020" y="4645726"/>
            <a:ext cx="45751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>
                <a:latin typeface="Citroen Type" pitchFamily="2" charset="0"/>
              </a:rPr>
              <a:t>DISPONÍVEL NAS VERSÕES: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Live 1.0 MT 2025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en-US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Live Pack 1.0 MT 2025</a:t>
            </a:r>
          </a:p>
          <a:p>
            <a:r>
              <a:rPr lang="en-US" sz="1000" dirty="0">
                <a:latin typeface="Citroen Type" pitchFamily="2" charset="0"/>
              </a:rPr>
              <a:t>•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Feel 1.0 MT 2025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en-US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YOU! TURBO 200 AT 2025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698BF8D-548C-9288-E859-6ECB3C9B4E53}"/>
              </a:ext>
            </a:extLst>
          </p:cNvPr>
          <p:cNvSpPr txBox="1"/>
          <p:nvPr userDrawn="1"/>
        </p:nvSpPr>
        <p:spPr>
          <a:xfrm>
            <a:off x="3884842" y="5402633"/>
            <a:ext cx="457511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500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C0AB515-16A2-4845-1DDF-82D2F762E7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863086"/>
            <a:ext cx="67448" cy="4703597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B3488223-6D2E-0301-D911-13AC080A6C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4147" y="878509"/>
            <a:ext cx="1637405" cy="110251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C0C04BE-C763-FE9E-1B19-122CD5B97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0"/>
          <a:stretch>
            <a:fillRect/>
          </a:stretch>
        </p:blipFill>
        <p:spPr>
          <a:xfrm>
            <a:off x="-2016886" y="5166702"/>
            <a:ext cx="6497446" cy="492827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BE8858A-27EC-BA62-D784-BEB125E4ED5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D4DE196-9EBA-983E-DCB6-08F8D034F1A9}"/>
              </a:ext>
            </a:extLst>
          </p:cNvPr>
          <p:cNvSpPr txBox="1"/>
          <p:nvPr userDrawn="1"/>
        </p:nvSpPr>
        <p:spPr>
          <a:xfrm>
            <a:off x="1656825" y="1842528"/>
            <a:ext cx="4856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Live Pack 1.0 MT 2025</a:t>
            </a:r>
          </a:p>
        </p:txBody>
      </p:sp>
    </p:spTree>
    <p:extLst>
      <p:ext uri="{BB962C8B-B14F-4D97-AF65-F5344CB8AC3E}">
        <p14:creationId xmlns:p14="http://schemas.microsoft.com/office/powerpoint/2010/main" val="1279251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15E86EAA-F34A-5FB1-BEFE-2385E9EBD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9471" y="6576869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0758D40-4B4D-A436-9B2B-81231BC28E97}"/>
              </a:ext>
            </a:extLst>
          </p:cNvPr>
          <p:cNvSpPr txBox="1"/>
          <p:nvPr userDrawn="1"/>
        </p:nvSpPr>
        <p:spPr>
          <a:xfrm>
            <a:off x="1489825" y="3956085"/>
            <a:ext cx="476413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dianteira: Tipo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McPherson, independente,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molas helicoidais, amortecedores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hidráulicos telescópicos e barra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Estabilizadora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traseira: Travessa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deformável, molas helicoidais,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Amortecedores hidráulicos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telescópicos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032A7D4-7D72-009F-779B-B1E6A487D9DB}"/>
              </a:ext>
            </a:extLst>
          </p:cNvPr>
          <p:cNvSpPr txBox="1"/>
          <p:nvPr userDrawn="1"/>
        </p:nvSpPr>
        <p:spPr>
          <a:xfrm>
            <a:off x="3832894" y="4125364"/>
            <a:ext cx="366995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manual de 5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dianteira com juntas homocinéticas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elétrica com assistência variável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a disco ventilados e Tambor</a:t>
            </a:r>
            <a:endParaRPr lang="pt-BR" sz="11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B027B6-94F9-64B5-4091-93C39FC4C08B}"/>
              </a:ext>
            </a:extLst>
          </p:cNvPr>
          <p:cNvSpPr txBox="1"/>
          <p:nvPr userDrawn="1"/>
        </p:nvSpPr>
        <p:spPr>
          <a:xfrm>
            <a:off x="1535444" y="2539509"/>
            <a:ext cx="40198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Altura (mm)                        1.604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Largura (mm)                      2.012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Comprimento (mm)          3.981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Peso (kg)                              1.026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Tanque (L)                                47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Porta-malas (L)                       315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Ocupantes                                 5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4764059-BB38-8982-F925-0D32A3FA4FD3}"/>
              </a:ext>
            </a:extLst>
          </p:cNvPr>
          <p:cNvSpPr txBox="1"/>
          <p:nvPr userDrawn="1"/>
        </p:nvSpPr>
        <p:spPr>
          <a:xfrm>
            <a:off x="3815912" y="2539509"/>
            <a:ext cx="42371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  Flex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           1.0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Firefly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 Type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Álcool (cv)               75 cv a 6.000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Gasolina (cv)            71 cv a 6.000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10,7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a 3.250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10,0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a 4.250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 162 km/h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(s)Etanol:                 14,1 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(s)Gasolina:            15,0 s</a:t>
            </a:r>
            <a:b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 Type" pitchFamily="2" charset="0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AFD2B7-A47D-21CE-4EE4-7349FFB610F8}"/>
              </a:ext>
            </a:extLst>
          </p:cNvPr>
          <p:cNvSpPr txBox="1"/>
          <p:nvPr userDrawn="1"/>
        </p:nvSpPr>
        <p:spPr>
          <a:xfrm>
            <a:off x="3842020" y="5062030"/>
            <a:ext cx="45751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>
                <a:latin typeface="Citroen Type" pitchFamily="2" charset="0"/>
              </a:rPr>
              <a:t>DISPONÍVEL NAS VERSÕES: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Live 1.0 MT 2025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en-US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Live Pack 1.0 MT 2025</a:t>
            </a:r>
          </a:p>
          <a:p>
            <a:r>
              <a:rPr lang="en-US" sz="1000" dirty="0">
                <a:latin typeface="Citroen Type" pitchFamily="2" charset="0"/>
              </a:rPr>
              <a:t>•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Feel 1.0 MT 2025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en-US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YOU! TURBO 200 AT 2025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698BF8D-548C-9288-E859-6ECB3C9B4E53}"/>
              </a:ext>
            </a:extLst>
          </p:cNvPr>
          <p:cNvSpPr txBox="1"/>
          <p:nvPr userDrawn="1"/>
        </p:nvSpPr>
        <p:spPr>
          <a:xfrm>
            <a:off x="3884842" y="5818937"/>
            <a:ext cx="457511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500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C0AB515-16A2-4845-1DDF-82D2F762E7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863086"/>
            <a:ext cx="67448" cy="4703597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B3488223-6D2E-0301-D911-13AC080A6C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4147" y="878509"/>
            <a:ext cx="1637405" cy="110251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C0C04BE-C763-FE9E-1B19-122CD5B97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0"/>
          <a:stretch>
            <a:fillRect/>
          </a:stretch>
        </p:blipFill>
        <p:spPr>
          <a:xfrm>
            <a:off x="-2016886" y="5166702"/>
            <a:ext cx="6497446" cy="492827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BE8858A-27EC-BA62-D784-BEB125E4ED5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D4DE196-9EBA-983E-DCB6-08F8D034F1A9}"/>
              </a:ext>
            </a:extLst>
          </p:cNvPr>
          <p:cNvSpPr txBox="1"/>
          <p:nvPr userDrawn="1"/>
        </p:nvSpPr>
        <p:spPr>
          <a:xfrm>
            <a:off x="1656825" y="1842528"/>
            <a:ext cx="4856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Feel 1.0 MT 2025</a:t>
            </a:r>
          </a:p>
        </p:txBody>
      </p:sp>
    </p:spTree>
    <p:extLst>
      <p:ext uri="{BB962C8B-B14F-4D97-AF65-F5344CB8AC3E}">
        <p14:creationId xmlns:p14="http://schemas.microsoft.com/office/powerpoint/2010/main" val="3807407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C3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15E86EAA-F34A-5FB1-BEFE-2385E9EBD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3886" y="7022582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0758D40-4B4D-A436-9B2B-81231BC28E97}"/>
              </a:ext>
            </a:extLst>
          </p:cNvPr>
          <p:cNvSpPr txBox="1"/>
          <p:nvPr userDrawn="1"/>
        </p:nvSpPr>
        <p:spPr>
          <a:xfrm>
            <a:off x="1489825" y="3956085"/>
            <a:ext cx="47641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dianteira: Tipo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McPherson, independente,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molas helicoidais, amortecedores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hidráulicos telescópicos e barra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Estabilizadora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dianteira: Tipo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McPherson, independente,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molas helicoidais, amortecedores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hidráulicos telescópicos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pressurizados à gás e barra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estabilizadora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032A7D4-7D72-009F-779B-B1E6A487D9DB}"/>
              </a:ext>
            </a:extLst>
          </p:cNvPr>
          <p:cNvSpPr txBox="1"/>
          <p:nvPr userDrawn="1"/>
        </p:nvSpPr>
        <p:spPr>
          <a:xfrm>
            <a:off x="3819814" y="4103942"/>
            <a:ext cx="36699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Câmbio: Transmissão Continuamente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Variável (CVT) 7 marchas simuladas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dianteira com juntas homocinéticas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elétrica com assistência variável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 dianteiro: A disco ventilado, com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pinça flutuante e um cilindro de comando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para cada roda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 traseiro: Tambor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endParaRPr lang="pt-BR" sz="11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B027B6-94F9-64B5-4091-93C39FC4C08B}"/>
              </a:ext>
            </a:extLst>
          </p:cNvPr>
          <p:cNvSpPr txBox="1"/>
          <p:nvPr userDrawn="1"/>
        </p:nvSpPr>
        <p:spPr>
          <a:xfrm>
            <a:off x="1535444" y="2539509"/>
            <a:ext cx="40198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Altura (mm)                        1.605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Largura (mm)                      2.019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Comprimento (mm)          3.981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Peso (kg)                               1.122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Tanque (L)                                47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Porta-malas (L)                       315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Ocupantes                                 5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4764059-BB38-8982-F925-0D32A3FA4FD3}"/>
              </a:ext>
            </a:extLst>
          </p:cNvPr>
          <p:cNvSpPr txBox="1"/>
          <p:nvPr userDrawn="1"/>
        </p:nvSpPr>
        <p:spPr>
          <a:xfrm>
            <a:off x="3815912" y="2539509"/>
            <a:ext cx="42371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  Flex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  1.0 TURBO 200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Álcool (cv)              130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Gasolina (cv)           125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20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a 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20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a 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 162 km/h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(s)Etanol:                  8,2 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(s)Gasolina:              8,4 s</a:t>
            </a:r>
            <a:b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 Type" pitchFamily="2" charset="0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AFD2B7-A47D-21CE-4EE4-7349FFB610F8}"/>
              </a:ext>
            </a:extLst>
          </p:cNvPr>
          <p:cNvSpPr txBox="1"/>
          <p:nvPr userDrawn="1"/>
        </p:nvSpPr>
        <p:spPr>
          <a:xfrm>
            <a:off x="3842020" y="5709617"/>
            <a:ext cx="45751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>
                <a:latin typeface="Citroen Type" pitchFamily="2" charset="0"/>
              </a:rPr>
              <a:t>DISPONÍVEL NAS VERSÕES: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Live 1.0 MT 2025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en-US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Live Pack 1.0 MT 2025</a:t>
            </a:r>
          </a:p>
          <a:p>
            <a:r>
              <a:rPr lang="en-US" sz="1000" dirty="0">
                <a:latin typeface="Citroen Type" pitchFamily="2" charset="0"/>
              </a:rPr>
              <a:t>•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Feel 1.0 MT 2025</a:t>
            </a:r>
          </a:p>
          <a:p>
            <a:r>
              <a:rPr lang="pt-BR" sz="1000" dirty="0">
                <a:latin typeface="Citroen Type" pitchFamily="2" charset="0"/>
              </a:rPr>
              <a:t>•</a:t>
            </a:r>
            <a:r>
              <a:rPr lang="en-US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YOU! TURBO 200 AT 2025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698BF8D-548C-9288-E859-6ECB3C9B4E53}"/>
              </a:ext>
            </a:extLst>
          </p:cNvPr>
          <p:cNvSpPr txBox="1"/>
          <p:nvPr userDrawn="1"/>
        </p:nvSpPr>
        <p:spPr>
          <a:xfrm>
            <a:off x="3884842" y="6466524"/>
            <a:ext cx="457511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500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C0AB515-16A2-4845-1DDF-82D2F762E7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863086"/>
            <a:ext cx="67448" cy="4703597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B3488223-6D2E-0301-D911-13AC080A6C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4147" y="878509"/>
            <a:ext cx="1637405" cy="110251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FBE8858A-27EC-BA62-D784-BEB125E4ED5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D4DE196-9EBA-983E-DCB6-08F8D034F1A9}"/>
              </a:ext>
            </a:extLst>
          </p:cNvPr>
          <p:cNvSpPr txBox="1"/>
          <p:nvPr userDrawn="1"/>
        </p:nvSpPr>
        <p:spPr>
          <a:xfrm>
            <a:off x="1656825" y="1842528"/>
            <a:ext cx="4856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YOU!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cap="all" dirty="0">
              <a:solidFill>
                <a:srgbClr val="EC2027"/>
              </a:solidFill>
              <a:effectLst/>
              <a:latin typeface="Citroen Type Medium" pitchFamily="2" charset="0"/>
              <a:ea typeface="+mn-ea"/>
              <a:cs typeface="+mn-cs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F5932C9-2D5B-6B52-7E24-F9A7F5B5700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983" y="6327948"/>
            <a:ext cx="6087683" cy="34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68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JUMPY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830E0B11-7576-4668-AE14-7C6A2ADFAF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8341" y="6725165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CF654C0-6062-4596-0151-0A9F81D72FA1}"/>
              </a:ext>
            </a:extLst>
          </p:cNvPr>
          <p:cNvSpPr txBox="1"/>
          <p:nvPr userDrawn="1"/>
        </p:nvSpPr>
        <p:spPr>
          <a:xfrm>
            <a:off x="1447003" y="4324613"/>
            <a:ext cx="4764138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braços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inferiores oblíquos, molas tipo</a:t>
            </a:r>
          </a:p>
          <a:p>
            <a:pPr algn="l">
              <a:buNone/>
            </a:pPr>
            <a:r>
              <a:rPr lang="pt-BR" sz="1100" b="0" i="0" dirty="0" err="1">
                <a:solidFill>
                  <a:schemeClr val="tx1"/>
                </a:solidFill>
                <a:effectLst/>
                <a:latin typeface="Citroen Type" pitchFamily="2" charset="0"/>
              </a:rPr>
              <a:t>monoblock</a:t>
            </a: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 de rigidez variável,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amortecedores passivos AMVAC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 barra estabilizadora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</a:t>
            </a:r>
            <a:r>
              <a:rPr lang="pt-BR" sz="1100" b="0" i="0" dirty="0" err="1">
                <a:solidFill>
                  <a:schemeClr val="tx1"/>
                </a:solidFill>
                <a:effectLst/>
                <a:latin typeface="Citroen Type" pitchFamily="2" charset="0"/>
              </a:rPr>
              <a:t>pseudo</a:t>
            </a: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McPherson, com molas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cilíndricas de rigidez única,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amortecedores passivos e barra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estabilizadora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492CFC-410A-98AC-1620-AC772E45BD85}"/>
              </a:ext>
            </a:extLst>
          </p:cNvPr>
          <p:cNvSpPr txBox="1"/>
          <p:nvPr userDrawn="1"/>
        </p:nvSpPr>
        <p:spPr>
          <a:xfrm>
            <a:off x="3810373" y="4324613"/>
            <a:ext cx="3669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                       Manual de 6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                                              Dianteira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                </a:t>
            </a:r>
            <a:r>
              <a:rPr lang="pt-BR" sz="1100" b="0" i="0" dirty="0" err="1">
                <a:solidFill>
                  <a:schemeClr val="tx1"/>
                </a:solidFill>
                <a:effectLst/>
                <a:latin typeface="Citroen Type" pitchFamily="2" charset="0"/>
              </a:rPr>
              <a:t>Direção</a:t>
            </a: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 assistida elétrica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 dianteiro    Discos ventilados 304x28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 traseiro              Discos sólidos 290x12</a:t>
            </a:r>
            <a:endParaRPr lang="pt-BR" sz="11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934AE45-4306-1A7B-8579-E2794D934F82}"/>
              </a:ext>
            </a:extLst>
          </p:cNvPr>
          <p:cNvSpPr txBox="1"/>
          <p:nvPr userDrawn="1"/>
        </p:nvSpPr>
        <p:spPr>
          <a:xfrm>
            <a:off x="1489825" y="2539509"/>
            <a:ext cx="401984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Carga útil (kg)                     1.450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Peso (kg)                              3.276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Entre-eixos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(mm)                3.277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Comprimento (mm)          5.330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Largura (mm)                      2.010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Altura (mm)                         1.975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Tanque (L)                                70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Ocupantes                                 3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Peso Ordem de Marcha    1.847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135F0D-7E8C-A7D3-EB2C-6B1CDCA2F73F}"/>
              </a:ext>
            </a:extLst>
          </p:cNvPr>
          <p:cNvSpPr txBox="1"/>
          <p:nvPr userDrawn="1"/>
        </p:nvSpPr>
        <p:spPr>
          <a:xfrm>
            <a:off x="3786051" y="2557615"/>
            <a:ext cx="42371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                               14,3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Consumo estrada (km/L)                                   11,9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Consumo cidade (km/L)                                    11,9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(cv)150 cv / 88 kW a 3.500 rpm (Diesel)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                         1.5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Diesel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            157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Cilindrada (cm3)                                                2.184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                                                            FamB2.2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59D7F9-895A-8809-A594-B61467FE9D88}"/>
              </a:ext>
            </a:extLst>
          </p:cNvPr>
          <p:cNvSpPr txBox="1"/>
          <p:nvPr userDrawn="1"/>
        </p:nvSpPr>
        <p:spPr>
          <a:xfrm>
            <a:off x="3808584" y="5494164"/>
            <a:ext cx="401002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</a:p>
          <a:p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Cargo 25/25</a:t>
            </a:r>
          </a:p>
          <a:p>
            <a:r>
              <a:rPr kumimoji="0" lang="pt-BR" sz="105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Vitré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25/25</a:t>
            </a:r>
          </a:p>
          <a:p>
            <a:endParaRPr kumimoji="0" lang="pt-BR" sz="1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 Type" pitchFamily="2" charset="0"/>
              <a:ea typeface="+mn-ea"/>
              <a:cs typeface="+mn-cs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87E0520-3F5F-7C26-3D54-47D301CAFCCB}"/>
              </a:ext>
            </a:extLst>
          </p:cNvPr>
          <p:cNvSpPr txBox="1"/>
          <p:nvPr userDrawn="1"/>
        </p:nvSpPr>
        <p:spPr>
          <a:xfrm>
            <a:off x="3888650" y="5982573"/>
            <a:ext cx="401002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*verificar ficha técnica de cada versão</a:t>
            </a: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5B770E78-BD2B-4057-DD54-D3E53CD07E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4419" y="1050778"/>
            <a:ext cx="1734581" cy="8463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58C8E8AE-ABE7-3F5D-49F2-426A55370D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41433" y="1863086"/>
            <a:ext cx="67448" cy="4703597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C97009C-7F6E-98B2-8595-E9C81F177E1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FF6B49A-0652-3C86-854E-F3AB1E1D55E2}"/>
              </a:ext>
            </a:extLst>
          </p:cNvPr>
          <p:cNvSpPr txBox="1"/>
          <p:nvPr userDrawn="1"/>
        </p:nvSpPr>
        <p:spPr>
          <a:xfrm>
            <a:off x="1588752" y="1852446"/>
            <a:ext cx="5342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Vitré 25/25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209A905-E2C6-C0E6-9462-D9A3D697506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28" y="6400531"/>
            <a:ext cx="5213736" cy="325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05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JUMP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E33D2DED-BFC1-C09F-9475-895485391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4592" y="6326335"/>
            <a:ext cx="5267719" cy="319331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D71764B-D84B-5672-2E12-8326ABB42F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6025" y="6616800"/>
            <a:ext cx="1522800" cy="15228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B0891FC-A411-B36C-28C9-92559D87D3E3}"/>
              </a:ext>
            </a:extLst>
          </p:cNvPr>
          <p:cNvSpPr txBox="1"/>
          <p:nvPr userDrawn="1"/>
        </p:nvSpPr>
        <p:spPr>
          <a:xfrm>
            <a:off x="1481067" y="3999265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McPherson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com molas helicoidais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rígido com molas semielípticas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C123D9-F0C4-D0B8-5276-2020C536A518}"/>
              </a:ext>
            </a:extLst>
          </p:cNvPr>
          <p:cNvSpPr txBox="1"/>
          <p:nvPr userDrawn="1"/>
        </p:nvSpPr>
        <p:spPr>
          <a:xfrm>
            <a:off x="3782447" y="3818721"/>
            <a:ext cx="3669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                                              Hidráulica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                          Manual de 6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                                                  Dianteira</a:t>
            </a:r>
            <a:endParaRPr lang="pt-BR" sz="11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26D4DAA-1F22-830B-A5CC-3F95AEB7660A}"/>
              </a:ext>
            </a:extLst>
          </p:cNvPr>
          <p:cNvSpPr txBox="1"/>
          <p:nvPr userDrawn="1"/>
        </p:nvSpPr>
        <p:spPr>
          <a:xfrm>
            <a:off x="1481067" y="2626260"/>
            <a:ext cx="401984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Largura (mm)                     2.508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Altura (mm)                        2.524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Entre-eixos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(mm)              4.035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Comprimento (mm)         5.998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Tanque (L)                               90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Ocupantes                                 3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E67364-97E3-8474-C940-99CE7897D2A1}"/>
              </a:ext>
            </a:extLst>
          </p:cNvPr>
          <p:cNvSpPr txBox="1"/>
          <p:nvPr userDrawn="1"/>
        </p:nvSpPr>
        <p:spPr>
          <a:xfrm>
            <a:off x="3786051" y="2626260"/>
            <a:ext cx="42371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(cv)                                                 140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2.2 Turbo Diesel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     160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(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                                      34,7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Diesel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7C3F13-A7BD-39FD-3362-343A2816822A}"/>
              </a:ext>
            </a:extLst>
          </p:cNvPr>
          <p:cNvSpPr txBox="1"/>
          <p:nvPr userDrawn="1"/>
        </p:nvSpPr>
        <p:spPr>
          <a:xfrm>
            <a:off x="3819296" y="4778254"/>
            <a:ext cx="40100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</a:p>
          <a:p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L3H2 Furgão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L3H2 Cargo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</a:t>
            </a:r>
            <a:r>
              <a:rPr lang="pt-BR" sz="1000" b="0" i="0" kern="1200" cap="all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Minibus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Comfort 17+1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</a:t>
            </a:r>
            <a:r>
              <a:rPr lang="pt-BR" sz="1000" b="0" i="0" kern="1200" cap="all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Minibus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Luxo 15+1 25/26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9C24714-5D25-F2AC-2C99-FC0631A66C38}"/>
              </a:ext>
            </a:extLst>
          </p:cNvPr>
          <p:cNvSpPr txBox="1"/>
          <p:nvPr userDrawn="1"/>
        </p:nvSpPr>
        <p:spPr>
          <a:xfrm>
            <a:off x="3899613" y="5547521"/>
            <a:ext cx="401002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*verificar ficha técnica de cada versão</a:t>
            </a: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CE6D17FD-9292-87AF-7F81-1C70F2B183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41433" y="1863086"/>
            <a:ext cx="67448" cy="4703597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4482170C-1F7D-C7C2-CC3E-0F512381381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31835" y="1054698"/>
            <a:ext cx="1984023" cy="81790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4DCD5500-CD47-4495-4D1B-4DC394A9BD0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32CCCB7-2BE3-F4F2-E4E0-7ECA028ABB92}"/>
              </a:ext>
            </a:extLst>
          </p:cNvPr>
          <p:cNvSpPr txBox="1"/>
          <p:nvPr userDrawn="1"/>
        </p:nvSpPr>
        <p:spPr>
          <a:xfrm>
            <a:off x="1697184" y="1777798"/>
            <a:ext cx="3158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Jumper L3H2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cap="all" dirty="0" err="1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Furgão</a:t>
            </a:r>
            <a:r>
              <a:rPr lang="en-US" sz="14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 25/26</a:t>
            </a:r>
          </a:p>
        </p:txBody>
      </p:sp>
    </p:spTree>
    <p:extLst>
      <p:ext uri="{BB962C8B-B14F-4D97-AF65-F5344CB8AC3E}">
        <p14:creationId xmlns:p14="http://schemas.microsoft.com/office/powerpoint/2010/main" val="615794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JUMPER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E33D2DED-BFC1-C09F-9475-895485391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4592" y="6326335"/>
            <a:ext cx="5267719" cy="319331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D71764B-D84B-5672-2E12-8326ABB42F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6025" y="6616800"/>
            <a:ext cx="1522800" cy="15228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B0891FC-A411-B36C-28C9-92559D87D3E3}"/>
              </a:ext>
            </a:extLst>
          </p:cNvPr>
          <p:cNvSpPr txBox="1"/>
          <p:nvPr userDrawn="1"/>
        </p:nvSpPr>
        <p:spPr>
          <a:xfrm>
            <a:off x="1481067" y="3999265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McPherson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com molas helicoidais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rígido com molas semielípticas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C123D9-F0C4-D0B8-5276-2020C536A518}"/>
              </a:ext>
            </a:extLst>
          </p:cNvPr>
          <p:cNvSpPr txBox="1"/>
          <p:nvPr userDrawn="1"/>
        </p:nvSpPr>
        <p:spPr>
          <a:xfrm>
            <a:off x="3782447" y="3818721"/>
            <a:ext cx="3669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                                              Hidráulica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                          Manual de 6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                                                  Dianteira</a:t>
            </a:r>
            <a:endParaRPr lang="pt-BR" sz="11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26D4DAA-1F22-830B-A5CC-3F95AEB7660A}"/>
              </a:ext>
            </a:extLst>
          </p:cNvPr>
          <p:cNvSpPr txBox="1"/>
          <p:nvPr userDrawn="1"/>
        </p:nvSpPr>
        <p:spPr>
          <a:xfrm>
            <a:off x="1481067" y="2626260"/>
            <a:ext cx="401984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Largura (mm)                     2.508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Altura (mm)                        2.524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Entre-eixos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(mm)              4.035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Comprimento (mm)         5.998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Tanque (L)                               90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Ocupantes                                 3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E67364-97E3-8474-C940-99CE7897D2A1}"/>
              </a:ext>
            </a:extLst>
          </p:cNvPr>
          <p:cNvSpPr txBox="1"/>
          <p:nvPr userDrawn="1"/>
        </p:nvSpPr>
        <p:spPr>
          <a:xfrm>
            <a:off x="3786051" y="2626260"/>
            <a:ext cx="42371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(cv)                                                 140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2.2 Turbo Diesel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     160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(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                                      34,7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Diesel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7C3F13-A7BD-39FD-3362-343A2816822A}"/>
              </a:ext>
            </a:extLst>
          </p:cNvPr>
          <p:cNvSpPr txBox="1"/>
          <p:nvPr userDrawn="1"/>
        </p:nvSpPr>
        <p:spPr>
          <a:xfrm>
            <a:off x="3819296" y="4778254"/>
            <a:ext cx="40100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</a:p>
          <a:p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L3H2 Furgão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L3H2 Cargo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</a:t>
            </a:r>
            <a:r>
              <a:rPr lang="pt-BR" sz="1000" b="0" i="0" kern="1200" cap="all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Minibus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Comfort 17+1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</a:t>
            </a:r>
            <a:r>
              <a:rPr lang="pt-BR" sz="1000" b="0" i="0" kern="1200" cap="all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Minibus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Luxo 15+1 25/26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9C24714-5D25-F2AC-2C99-FC0631A66C38}"/>
              </a:ext>
            </a:extLst>
          </p:cNvPr>
          <p:cNvSpPr txBox="1"/>
          <p:nvPr userDrawn="1"/>
        </p:nvSpPr>
        <p:spPr>
          <a:xfrm>
            <a:off x="3899613" y="5547521"/>
            <a:ext cx="401002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*verificar ficha técnica de cada versão</a:t>
            </a: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CE6D17FD-9292-87AF-7F81-1C70F2B183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41433" y="1863086"/>
            <a:ext cx="67448" cy="4703597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4482170C-1F7D-C7C2-CC3E-0F512381381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31835" y="1054699"/>
            <a:ext cx="1960941" cy="80838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4DCD5500-CD47-4495-4D1B-4DC394A9BD0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32CCCB7-2BE3-F4F2-E4E0-7ECA028ABB92}"/>
              </a:ext>
            </a:extLst>
          </p:cNvPr>
          <p:cNvSpPr txBox="1"/>
          <p:nvPr userDrawn="1"/>
        </p:nvSpPr>
        <p:spPr>
          <a:xfrm>
            <a:off x="1658683" y="1762814"/>
            <a:ext cx="5342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Jumper L3H2 Cargo 25/26</a:t>
            </a:r>
          </a:p>
        </p:txBody>
      </p:sp>
    </p:spTree>
    <p:extLst>
      <p:ext uri="{BB962C8B-B14F-4D97-AF65-F5344CB8AC3E}">
        <p14:creationId xmlns:p14="http://schemas.microsoft.com/office/powerpoint/2010/main" val="98386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JUMPER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7D71764B-D84B-5672-2E12-8326ABB42F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6025" y="6616800"/>
            <a:ext cx="1522800" cy="15228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B0891FC-A411-B36C-28C9-92559D87D3E3}"/>
              </a:ext>
            </a:extLst>
          </p:cNvPr>
          <p:cNvSpPr txBox="1"/>
          <p:nvPr userDrawn="1"/>
        </p:nvSpPr>
        <p:spPr>
          <a:xfrm>
            <a:off x="1481067" y="3999265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McPherson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com molas helicoidais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rígido com molas semielípticas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C123D9-F0C4-D0B8-5276-2020C536A518}"/>
              </a:ext>
            </a:extLst>
          </p:cNvPr>
          <p:cNvSpPr txBox="1"/>
          <p:nvPr userDrawn="1"/>
        </p:nvSpPr>
        <p:spPr>
          <a:xfrm>
            <a:off x="3782447" y="3818721"/>
            <a:ext cx="3669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                                              Hidráulica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                          Manual de 6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                                                  Dianteira</a:t>
            </a:r>
            <a:endParaRPr lang="pt-BR" sz="11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26D4DAA-1F22-830B-A5CC-3F95AEB7660A}"/>
              </a:ext>
            </a:extLst>
          </p:cNvPr>
          <p:cNvSpPr txBox="1"/>
          <p:nvPr userDrawn="1"/>
        </p:nvSpPr>
        <p:spPr>
          <a:xfrm>
            <a:off x="1481067" y="2626260"/>
            <a:ext cx="401984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Largura (mm)                     2.508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Altura (mm)                        2.524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Entre-eixos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(mm)              4.035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Comprimento (mm)         5.998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Tanque (L)                               90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Ocupantes                            17+1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E67364-97E3-8474-C940-99CE7897D2A1}"/>
              </a:ext>
            </a:extLst>
          </p:cNvPr>
          <p:cNvSpPr txBox="1"/>
          <p:nvPr userDrawn="1"/>
        </p:nvSpPr>
        <p:spPr>
          <a:xfrm>
            <a:off x="3786051" y="2626260"/>
            <a:ext cx="42371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(cv)                                                 140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2.2 Turbo Diesel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     160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(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                                      34,7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Diesel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7C3F13-A7BD-39FD-3362-343A2816822A}"/>
              </a:ext>
            </a:extLst>
          </p:cNvPr>
          <p:cNvSpPr txBox="1"/>
          <p:nvPr userDrawn="1"/>
        </p:nvSpPr>
        <p:spPr>
          <a:xfrm>
            <a:off x="3819296" y="4778254"/>
            <a:ext cx="40100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</a:p>
          <a:p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L3H2 Furgão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L3H2 Cargo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</a:t>
            </a:r>
            <a:r>
              <a:rPr lang="pt-BR" sz="1000" b="0" i="0" kern="1200" cap="all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Minibus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Comfort 17+1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</a:t>
            </a:r>
            <a:r>
              <a:rPr lang="pt-BR" sz="1000" b="0" i="0" kern="1200" cap="all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Minibus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Luxo 15+1 25/26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9C24714-5D25-F2AC-2C99-FC0631A66C38}"/>
              </a:ext>
            </a:extLst>
          </p:cNvPr>
          <p:cNvSpPr txBox="1"/>
          <p:nvPr userDrawn="1"/>
        </p:nvSpPr>
        <p:spPr>
          <a:xfrm>
            <a:off x="3899613" y="5547521"/>
            <a:ext cx="401002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*verificar ficha técnica de cada versão</a:t>
            </a: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CE6D17FD-9292-87AF-7F81-1C70F2B183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863086"/>
            <a:ext cx="67448" cy="4703597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4482170C-1F7D-C7C2-CC3E-0F51238138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31836" y="1054699"/>
            <a:ext cx="2050612" cy="84535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4DCD5500-CD47-4495-4D1B-4DC394A9BD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32CCCB7-2BE3-F4F2-E4E0-7ECA028ABB92}"/>
              </a:ext>
            </a:extLst>
          </p:cNvPr>
          <p:cNvSpPr txBox="1"/>
          <p:nvPr userDrawn="1"/>
        </p:nvSpPr>
        <p:spPr>
          <a:xfrm>
            <a:off x="1697184" y="1796401"/>
            <a:ext cx="5342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Jumper Minibus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Comfort 17+1 25/26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81F17A0-18D5-F3B8-21FF-F10EE94D9B0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51" y="6409295"/>
            <a:ext cx="5042176" cy="30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42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JUMPER 4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7D71764B-D84B-5672-2E12-8326ABB42F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6025" y="6616800"/>
            <a:ext cx="1522800" cy="15228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B0891FC-A411-B36C-28C9-92559D87D3E3}"/>
              </a:ext>
            </a:extLst>
          </p:cNvPr>
          <p:cNvSpPr txBox="1"/>
          <p:nvPr userDrawn="1"/>
        </p:nvSpPr>
        <p:spPr>
          <a:xfrm>
            <a:off x="1481067" y="3999265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McPherson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com molas helicoidais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rígido com molas semielípticas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C123D9-F0C4-D0B8-5276-2020C536A518}"/>
              </a:ext>
            </a:extLst>
          </p:cNvPr>
          <p:cNvSpPr txBox="1"/>
          <p:nvPr userDrawn="1"/>
        </p:nvSpPr>
        <p:spPr>
          <a:xfrm>
            <a:off x="3782447" y="3818721"/>
            <a:ext cx="36699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                                              Hidráulica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                          Manual de 6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                                                  Dianteira</a:t>
            </a:r>
            <a:endParaRPr lang="pt-BR" sz="11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26D4DAA-1F22-830B-A5CC-3F95AEB7660A}"/>
              </a:ext>
            </a:extLst>
          </p:cNvPr>
          <p:cNvSpPr txBox="1"/>
          <p:nvPr userDrawn="1"/>
        </p:nvSpPr>
        <p:spPr>
          <a:xfrm>
            <a:off x="1481067" y="2626260"/>
            <a:ext cx="401984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Largura (mm)                     2.508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Altura (mm)                        2.524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Entre-eixos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 (mm)              4.035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Comprimento (mm)         5.998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Tanque (L)                               90</a:t>
            </a:r>
          </a:p>
          <a:p>
            <a:pPr algn="l">
              <a:buNone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Ocupantes                            15+1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E67364-97E3-8474-C940-99CE7897D2A1}"/>
              </a:ext>
            </a:extLst>
          </p:cNvPr>
          <p:cNvSpPr txBox="1"/>
          <p:nvPr userDrawn="1"/>
        </p:nvSpPr>
        <p:spPr>
          <a:xfrm>
            <a:off x="3786051" y="2626260"/>
            <a:ext cx="42371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(cv)                                                 140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2.2 Turbo Diesel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     160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(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                                      34,7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Diesel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7C3F13-A7BD-39FD-3362-343A2816822A}"/>
              </a:ext>
            </a:extLst>
          </p:cNvPr>
          <p:cNvSpPr txBox="1"/>
          <p:nvPr userDrawn="1"/>
        </p:nvSpPr>
        <p:spPr>
          <a:xfrm>
            <a:off x="3819296" y="4778254"/>
            <a:ext cx="40100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</a:p>
          <a:p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L3H2 Furgão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L3H2 Cargo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</a:t>
            </a:r>
            <a:r>
              <a:rPr lang="pt-BR" sz="1000" b="0" i="0" kern="1200" cap="all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Minibus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Comfort 17+1 25/26</a:t>
            </a:r>
          </a:p>
          <a:p>
            <a:r>
              <a:rPr kumimoji="0" lang="pt-BR" sz="1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Jumper </a:t>
            </a:r>
            <a:r>
              <a:rPr lang="pt-BR" sz="1000" b="0" i="0" kern="1200" cap="all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Minibus</a:t>
            </a:r>
            <a:r>
              <a:rPr lang="pt-BR" sz="10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Luxo 15+1 25/26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9C24714-5D25-F2AC-2C99-FC0631A66C38}"/>
              </a:ext>
            </a:extLst>
          </p:cNvPr>
          <p:cNvSpPr txBox="1"/>
          <p:nvPr userDrawn="1"/>
        </p:nvSpPr>
        <p:spPr>
          <a:xfrm>
            <a:off x="3899613" y="5547521"/>
            <a:ext cx="401002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*verificar ficha técnica de cada versão</a:t>
            </a: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CE6D17FD-9292-87AF-7F81-1C70F2B183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863086"/>
            <a:ext cx="67448" cy="4703597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4482170C-1F7D-C7C2-CC3E-0F51238138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31836" y="902299"/>
            <a:ext cx="2050612" cy="84535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4DCD5500-CD47-4495-4D1B-4DC394A9BD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32CCCB7-2BE3-F4F2-E4E0-7ECA028ABB92}"/>
              </a:ext>
            </a:extLst>
          </p:cNvPr>
          <p:cNvSpPr txBox="1"/>
          <p:nvPr userDrawn="1"/>
        </p:nvSpPr>
        <p:spPr>
          <a:xfrm>
            <a:off x="1678134" y="1663051"/>
            <a:ext cx="5342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Jumper Minibus </a:t>
            </a:r>
            <a:r>
              <a:rPr lang="en-US" sz="1400" b="0" i="0" kern="1200" cap="all" dirty="0" err="1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Luxo</a:t>
            </a:r>
            <a:endParaRPr lang="en-US" sz="1400" b="0" i="0" kern="1200" cap="all" dirty="0">
              <a:solidFill>
                <a:srgbClr val="EC2027"/>
              </a:solidFill>
              <a:effectLst/>
              <a:latin typeface="Citroen Type Medium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15+1 25/26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81F17A0-18D5-F3B8-21FF-F10EE94D9B0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51" y="6409295"/>
            <a:ext cx="5042176" cy="30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9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BASALT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DDD43108-20D3-C073-D941-E2A99DB0F6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3111"/>
          <a:stretch>
            <a:fillRect/>
          </a:stretch>
        </p:blipFill>
        <p:spPr>
          <a:xfrm>
            <a:off x="-330590" y="6315737"/>
            <a:ext cx="5158622" cy="3332867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B9DED247-58C6-6814-BA0B-43C9DF150F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2025" y="6719589"/>
            <a:ext cx="1521571" cy="152157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596C95B1-2E5A-D0B2-21DD-9986DEB37169}"/>
              </a:ext>
            </a:extLst>
          </p:cNvPr>
          <p:cNvSpPr txBox="1"/>
          <p:nvPr userDrawn="1"/>
        </p:nvSpPr>
        <p:spPr>
          <a:xfrm>
            <a:off x="1535444" y="5292380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McPherson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 mola helicoidal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 de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Torção e mola helicoidal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854F5B7-C058-3860-7CEA-F2FAEAEA13EC}"/>
              </a:ext>
            </a:extLst>
          </p:cNvPr>
          <p:cNvSpPr txBox="1"/>
          <p:nvPr userDrawn="1"/>
        </p:nvSpPr>
        <p:spPr>
          <a:xfrm>
            <a:off x="1535444" y="4162908"/>
            <a:ext cx="366995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Chassi/Suspensão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       CVT de 7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                         Dianteira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                          Elétrica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               Disco ventilado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 tambor</a:t>
            </a:r>
          </a:p>
          <a:p>
            <a:endParaRPr lang="pt-BR" sz="110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F1B68FC-F070-5708-C6B4-AC2C44624647}"/>
              </a:ext>
            </a:extLst>
          </p:cNvPr>
          <p:cNvSpPr txBox="1"/>
          <p:nvPr userDrawn="1"/>
        </p:nvSpPr>
        <p:spPr>
          <a:xfrm>
            <a:off x="3876329" y="2556865"/>
            <a:ext cx="3675888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Combustível                                           Flex 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Velocidade máxima (Km/h)                  199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Motorização                                              1.0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Potência - Álcool (cv)                             130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Potência - Gasolina (cv)                         125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kgf.m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)                        20,4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kgf.m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)                    20,4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cidade - Álcool (km/L)          8,3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cidade - Gasolina (km/L)     11,9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</a:t>
            </a:r>
            <a:r>
              <a:rPr lang="pt-BR" sz="10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estrada 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- Álcool (km/L)          9,6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</a:t>
            </a:r>
            <a:r>
              <a:rPr lang="pt-BR" sz="10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estrada 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- Gasolina (km/L)     13,7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Aceleração 0-100 Km/h (s)                     9,7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0279E2F-0A5E-5946-A958-472D354F46E4}"/>
              </a:ext>
            </a:extLst>
          </p:cNvPr>
          <p:cNvSpPr txBox="1"/>
          <p:nvPr userDrawn="1"/>
        </p:nvSpPr>
        <p:spPr>
          <a:xfrm>
            <a:off x="1535444" y="2539509"/>
            <a:ext cx="227343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Altura (mm)		         1.585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Largura (mm)                       1.821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Comprimento (mm)          4.343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Entre-eixos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(mm)               2.645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Peso (kg)                              1.182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Tanque (L)                                47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Porta-malas (L)                      490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Ocupantes                                 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 Type" pitchFamily="2" charset="0"/>
              <a:ea typeface="+mn-ea"/>
              <a:cs typeface="+mn-c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3D44F29-FFFB-19C5-166D-35E2576EBCC1}"/>
              </a:ext>
            </a:extLst>
          </p:cNvPr>
          <p:cNvSpPr txBox="1"/>
          <p:nvPr userDrawn="1"/>
        </p:nvSpPr>
        <p:spPr>
          <a:xfrm>
            <a:off x="3876329" y="4849800"/>
            <a:ext cx="4595246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Basalt Feel 1.0 MT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Basalt Feel Turbo 200 AT 2025</a:t>
            </a:r>
            <a:endParaRPr lang="en-US" sz="1050" b="0" i="0" kern="1200" cap="all" dirty="0">
              <a:solidFill>
                <a:schemeClr val="tx1"/>
              </a:solidFill>
              <a:effectLst/>
              <a:latin typeface="Citroen Type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Basalt Shine Turbo 200 AT 2025</a:t>
            </a:r>
            <a:b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</a:b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AD38E9C-5367-B663-0613-CD61C3171487}"/>
              </a:ext>
            </a:extLst>
          </p:cNvPr>
          <p:cNvSpPr txBox="1"/>
          <p:nvPr userDrawn="1"/>
        </p:nvSpPr>
        <p:spPr>
          <a:xfrm>
            <a:off x="3969641" y="5541403"/>
            <a:ext cx="447787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BFB15BB2-240E-C8A3-9954-CA2728CE1A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8261" y="1056302"/>
            <a:ext cx="2039340" cy="95969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46BD6A0-9B10-9F2C-B837-362E484623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79582" y="2015992"/>
            <a:ext cx="67448" cy="470359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4B79F602-BA1A-8046-D22D-BBBB8CDFBEA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AF5181A-FEF5-343C-8609-C4250C90127E}"/>
              </a:ext>
            </a:extLst>
          </p:cNvPr>
          <p:cNvSpPr txBox="1"/>
          <p:nvPr userDrawn="1"/>
        </p:nvSpPr>
        <p:spPr>
          <a:xfrm>
            <a:off x="1586944" y="1876378"/>
            <a:ext cx="4856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Basalt Feel Turbo 200 AT 2025</a:t>
            </a:r>
          </a:p>
        </p:txBody>
      </p:sp>
    </p:spTree>
    <p:extLst>
      <p:ext uri="{BB962C8B-B14F-4D97-AF65-F5344CB8AC3E}">
        <p14:creationId xmlns:p14="http://schemas.microsoft.com/office/powerpoint/2010/main" val="2425716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BASALT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DDD43108-20D3-C073-D941-E2A99DB0F6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3111"/>
          <a:stretch>
            <a:fillRect/>
          </a:stretch>
        </p:blipFill>
        <p:spPr>
          <a:xfrm>
            <a:off x="-330590" y="6315737"/>
            <a:ext cx="5158622" cy="3332867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B9DED247-58C6-6814-BA0B-43C9DF150F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2025" y="6719589"/>
            <a:ext cx="1521571" cy="152157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596C95B1-2E5A-D0B2-21DD-9986DEB37169}"/>
              </a:ext>
            </a:extLst>
          </p:cNvPr>
          <p:cNvSpPr txBox="1"/>
          <p:nvPr userDrawn="1"/>
        </p:nvSpPr>
        <p:spPr>
          <a:xfrm>
            <a:off x="1535444" y="5292380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McPherson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 mola helicoidal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 de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Torção e mola helicoidal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854F5B7-C058-3860-7CEA-F2FAEAEA13EC}"/>
              </a:ext>
            </a:extLst>
          </p:cNvPr>
          <p:cNvSpPr txBox="1"/>
          <p:nvPr userDrawn="1"/>
        </p:nvSpPr>
        <p:spPr>
          <a:xfrm>
            <a:off x="1535444" y="4162908"/>
            <a:ext cx="366995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Chassi/Suspensão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       CVT de 7 marchas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                         Dianteira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                          Elétrica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               Disco ventilado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e tambor</a:t>
            </a:r>
          </a:p>
          <a:p>
            <a:endParaRPr lang="pt-BR" sz="110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F1B68FC-F070-5708-C6B4-AC2C44624647}"/>
              </a:ext>
            </a:extLst>
          </p:cNvPr>
          <p:cNvSpPr txBox="1"/>
          <p:nvPr userDrawn="1"/>
        </p:nvSpPr>
        <p:spPr>
          <a:xfrm>
            <a:off x="3876329" y="2556865"/>
            <a:ext cx="3675888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Combustível                                           Flex 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Velocidade máxima (Km/h)                  199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Motorização                                              1.0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Potência - Álcool (cv)                             130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Potência - Gasolina (cv)                         125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kgf.m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)                        20,4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kgf.m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)                    20,4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cidade - Álcool (km/L)          8,3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cidade - Gasolina (km/L)     11,9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</a:t>
            </a:r>
            <a:r>
              <a:rPr lang="pt-BR" sz="10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estrada 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- Álcool (km/L)          9,6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Consumo </a:t>
            </a:r>
            <a:r>
              <a:rPr lang="pt-BR" sz="10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estrada 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- Gasolina (km/L)     13,7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Aceleração 0-100 Km/h (s)                     9,7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0279E2F-0A5E-5946-A958-472D354F46E4}"/>
              </a:ext>
            </a:extLst>
          </p:cNvPr>
          <p:cNvSpPr txBox="1"/>
          <p:nvPr userDrawn="1"/>
        </p:nvSpPr>
        <p:spPr>
          <a:xfrm>
            <a:off x="1535444" y="2539509"/>
            <a:ext cx="227343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Altura (mm)		         1.585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Largura (mm)                       1.821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Comprimento (mm)          4.343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Entre-eixos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 (mm)               2.645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Peso (kg)                               1.191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Tanque (L)                                47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Porta-malas (L)                      490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Ocupantes                                 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 Type" pitchFamily="2" charset="0"/>
              <a:ea typeface="+mn-ea"/>
              <a:cs typeface="+mn-c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3D44F29-FFFB-19C5-166D-35E2576EBCC1}"/>
              </a:ext>
            </a:extLst>
          </p:cNvPr>
          <p:cNvSpPr txBox="1"/>
          <p:nvPr userDrawn="1"/>
        </p:nvSpPr>
        <p:spPr>
          <a:xfrm>
            <a:off x="3876329" y="4849800"/>
            <a:ext cx="4595246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Basalt Feel 1.0 MT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Basalt Feel Turbo 200 AT 2025</a:t>
            </a:r>
            <a:endParaRPr lang="en-US" sz="1050" b="0" i="0" kern="1200" cap="all" dirty="0">
              <a:solidFill>
                <a:schemeClr val="tx1"/>
              </a:solidFill>
              <a:effectLst/>
              <a:latin typeface="Citroen Type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05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Basalt Shine Turbo 200 AT 2025</a:t>
            </a:r>
            <a:b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</a:b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AD38E9C-5367-B663-0613-CD61C3171487}"/>
              </a:ext>
            </a:extLst>
          </p:cNvPr>
          <p:cNvSpPr txBox="1"/>
          <p:nvPr userDrawn="1"/>
        </p:nvSpPr>
        <p:spPr>
          <a:xfrm>
            <a:off x="3969641" y="5541403"/>
            <a:ext cx="447787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BFB15BB2-240E-C8A3-9954-CA2728CE1A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8261" y="1056302"/>
            <a:ext cx="2039340" cy="95969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46BD6A0-9B10-9F2C-B837-362E4846231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79582" y="2015992"/>
            <a:ext cx="67448" cy="470359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4B79F602-BA1A-8046-D22D-BBBB8CDFBEA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AF5181A-FEF5-343C-8609-C4250C90127E}"/>
              </a:ext>
            </a:extLst>
          </p:cNvPr>
          <p:cNvSpPr txBox="1"/>
          <p:nvPr userDrawn="1"/>
        </p:nvSpPr>
        <p:spPr>
          <a:xfrm>
            <a:off x="1586944" y="1876378"/>
            <a:ext cx="4856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cap="all" dirty="0" err="1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Basalt</a:t>
            </a:r>
            <a:r>
              <a:rPr lang="pt-BR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 Shine Turbo 200 AT 2025</a:t>
            </a:r>
          </a:p>
        </p:txBody>
      </p:sp>
    </p:spTree>
    <p:extLst>
      <p:ext uri="{BB962C8B-B14F-4D97-AF65-F5344CB8AC3E}">
        <p14:creationId xmlns:p14="http://schemas.microsoft.com/office/powerpoint/2010/main" val="104371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3D4EACE-0CEA-F524-832A-3B59FEA688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4918" y="1029505"/>
            <a:ext cx="2100884" cy="74093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AFBC411-218F-6BCF-8481-FCB547187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972814"/>
            <a:ext cx="67448" cy="4703597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96B1DF4-616C-8087-E6D0-322BA041F2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4019" y="6404317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385C60-2EAE-84E5-79C5-528533319C38}"/>
              </a:ext>
            </a:extLst>
          </p:cNvPr>
          <p:cNvSpPr txBox="1"/>
          <p:nvPr userDrawn="1"/>
        </p:nvSpPr>
        <p:spPr>
          <a:xfrm>
            <a:off x="1535444" y="5244921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tipo </a:t>
            </a:r>
          </a:p>
          <a:p>
            <a:pPr algn="l">
              <a:buNone/>
            </a:pPr>
            <a:r>
              <a:rPr lang="pt-BR" sz="1100" b="0" i="0" dirty="0" err="1">
                <a:solidFill>
                  <a:schemeClr val="tx1"/>
                </a:solidFill>
                <a:effectLst/>
                <a:latin typeface="Citroen Type" pitchFamily="2" charset="0"/>
              </a:rPr>
              <a:t>Mcpherson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de Torção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0931C1-0B8A-A421-6626-B99EDF2DD99A}"/>
              </a:ext>
            </a:extLst>
          </p:cNvPr>
          <p:cNvSpPr txBox="1"/>
          <p:nvPr userDrawn="1"/>
        </p:nvSpPr>
        <p:spPr>
          <a:xfrm>
            <a:off x="1535444" y="3976854"/>
            <a:ext cx="366995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CVT de 7 marchas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Elétrica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dianteira com juntas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homocinéticas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a disco ventilados e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tambor</a:t>
            </a:r>
            <a:endParaRPr lang="pt-BR" sz="11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790B7C-B604-4219-B1E7-3153A9F42E21}"/>
              </a:ext>
            </a:extLst>
          </p:cNvPr>
          <p:cNvSpPr txBox="1"/>
          <p:nvPr userDrawn="1"/>
        </p:nvSpPr>
        <p:spPr>
          <a:xfrm>
            <a:off x="1535444" y="2539509"/>
            <a:ext cx="40198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Altura (mm)                        1.663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Largura (mm)                     2.019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Comprimento (mm)         4.320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Peso (kg)                             1.201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Tanque (L)                               47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Porta-malas (L)                     493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Ocupantes                                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B84425-14C2-EB04-99C3-4054E448BDD4}"/>
              </a:ext>
            </a:extLst>
          </p:cNvPr>
          <p:cNvSpPr txBox="1"/>
          <p:nvPr userDrawn="1"/>
        </p:nvSpPr>
        <p:spPr>
          <a:xfrm>
            <a:off x="3871067" y="4191719"/>
            <a:ext cx="4595246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C3 Aircross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Shine Turbo 200 AT 2025</a:t>
            </a:r>
            <a:b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</a:b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Shine Turbo 200 AT 2025</a:t>
            </a: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40FF0D-1EB0-ABD8-F112-CA61830BCFBC}"/>
              </a:ext>
            </a:extLst>
          </p:cNvPr>
          <p:cNvSpPr txBox="1"/>
          <p:nvPr userDrawn="1"/>
        </p:nvSpPr>
        <p:spPr>
          <a:xfrm>
            <a:off x="3929755" y="5223754"/>
            <a:ext cx="447787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D98C5C-3357-A7CC-6994-A6599D597E0F}"/>
              </a:ext>
            </a:extLst>
          </p:cNvPr>
          <p:cNvSpPr txBox="1"/>
          <p:nvPr userDrawn="1"/>
        </p:nvSpPr>
        <p:spPr>
          <a:xfrm>
            <a:off x="3815912" y="2539509"/>
            <a:ext cx="423714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Gasolina (cv)         125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Álcool (cv)             130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1.0 TURBO 200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  Flex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197 km/h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Etanol:                9,5 s </a:t>
            </a:r>
            <a:b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Gasolina:           10,0s</a:t>
            </a:r>
          </a:p>
          <a:p>
            <a:endParaRPr lang="pt-BR" sz="1800" b="0" i="0" kern="1200" dirty="0">
              <a:solidFill>
                <a:schemeClr val="tx1"/>
              </a:solidFill>
              <a:effectLst/>
              <a:latin typeface="Citroen Type" pitchFamily="2" charset="0"/>
              <a:ea typeface="+mn-ea"/>
              <a:cs typeface="+mn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EF235B3-2C52-A25B-D11C-CDA1068528D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238" y="6236204"/>
            <a:ext cx="6085638" cy="342317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58FF72B-BFFA-EE93-7924-B2938C5B02C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43AB97-8F66-40DB-E196-876DBB05D112}"/>
              </a:ext>
            </a:extLst>
          </p:cNvPr>
          <p:cNvSpPr txBox="1"/>
          <p:nvPr userDrawn="1"/>
        </p:nvSpPr>
        <p:spPr>
          <a:xfrm>
            <a:off x="1501338" y="1696517"/>
            <a:ext cx="4856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C3 Aircross Feel Turbo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200 AT 2025</a:t>
            </a:r>
          </a:p>
        </p:txBody>
      </p:sp>
    </p:spTree>
    <p:extLst>
      <p:ext uri="{BB962C8B-B14F-4D97-AF65-F5344CB8AC3E}">
        <p14:creationId xmlns:p14="http://schemas.microsoft.com/office/powerpoint/2010/main" val="77455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AIRCROS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3D4EACE-0CEA-F524-832A-3B59FEA688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4918" y="1029505"/>
            <a:ext cx="2100884" cy="74093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AFBC411-218F-6BCF-8481-FCB547187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972814"/>
            <a:ext cx="67448" cy="4703597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96B1DF4-616C-8087-E6D0-322BA041F2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4019" y="6404317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385C60-2EAE-84E5-79C5-528533319C38}"/>
              </a:ext>
            </a:extLst>
          </p:cNvPr>
          <p:cNvSpPr txBox="1"/>
          <p:nvPr userDrawn="1"/>
        </p:nvSpPr>
        <p:spPr>
          <a:xfrm>
            <a:off x="1535444" y="5244921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tipo </a:t>
            </a:r>
          </a:p>
          <a:p>
            <a:pPr algn="l">
              <a:buNone/>
            </a:pPr>
            <a:r>
              <a:rPr lang="pt-BR" sz="1100" b="0" i="0" dirty="0" err="1">
                <a:solidFill>
                  <a:schemeClr val="tx1"/>
                </a:solidFill>
                <a:effectLst/>
                <a:latin typeface="Citroen Type" pitchFamily="2" charset="0"/>
              </a:rPr>
              <a:t>Mcpherson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de Torção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0931C1-0B8A-A421-6626-B99EDF2DD99A}"/>
              </a:ext>
            </a:extLst>
          </p:cNvPr>
          <p:cNvSpPr txBox="1"/>
          <p:nvPr userDrawn="1"/>
        </p:nvSpPr>
        <p:spPr>
          <a:xfrm>
            <a:off x="1535444" y="3976854"/>
            <a:ext cx="366995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CVT de 7 marchas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Elétrica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dianteira com juntas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homocinéticas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a disco ventilados e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tambor</a:t>
            </a:r>
            <a:endParaRPr lang="pt-BR" sz="11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790B7C-B604-4219-B1E7-3153A9F42E21}"/>
              </a:ext>
            </a:extLst>
          </p:cNvPr>
          <p:cNvSpPr txBox="1"/>
          <p:nvPr userDrawn="1"/>
        </p:nvSpPr>
        <p:spPr>
          <a:xfrm>
            <a:off x="1535444" y="2539509"/>
            <a:ext cx="40198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Altura (mm)                        1.663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Largura (mm)                     2.019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Comprimento (mm)         4.320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Peso (kg)                             1.210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Tanque (L)                               47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Porta-malas (L)                     493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Ocupantes                                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B84425-14C2-EB04-99C3-4054E448BDD4}"/>
              </a:ext>
            </a:extLst>
          </p:cNvPr>
          <p:cNvSpPr txBox="1"/>
          <p:nvPr userDrawn="1"/>
        </p:nvSpPr>
        <p:spPr>
          <a:xfrm>
            <a:off x="3871067" y="4191719"/>
            <a:ext cx="4595246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C3 Aircross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Shine Turbo 200 AT 2025</a:t>
            </a:r>
            <a:b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</a:b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Shine Turbo 200 AT 2025</a:t>
            </a: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40FF0D-1EB0-ABD8-F112-CA61830BCFBC}"/>
              </a:ext>
            </a:extLst>
          </p:cNvPr>
          <p:cNvSpPr txBox="1"/>
          <p:nvPr userDrawn="1"/>
        </p:nvSpPr>
        <p:spPr>
          <a:xfrm>
            <a:off x="3929755" y="5223754"/>
            <a:ext cx="447787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D98C5C-3357-A7CC-6994-A6599D597E0F}"/>
              </a:ext>
            </a:extLst>
          </p:cNvPr>
          <p:cNvSpPr txBox="1"/>
          <p:nvPr userDrawn="1"/>
        </p:nvSpPr>
        <p:spPr>
          <a:xfrm>
            <a:off x="3815912" y="2539509"/>
            <a:ext cx="423714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Gasolina (cv)         125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Álcool (cv)             130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1.0 TURBO 200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  Flex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197 km/h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Etanol:                9,5 s </a:t>
            </a:r>
            <a:b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Gasolina:           10,0s</a:t>
            </a:r>
          </a:p>
          <a:p>
            <a:endParaRPr lang="pt-BR" sz="1800" b="0" i="0" kern="1200" dirty="0">
              <a:solidFill>
                <a:schemeClr val="tx1"/>
              </a:solidFill>
              <a:effectLst/>
              <a:latin typeface="Citroen Type" pitchFamily="2" charset="0"/>
              <a:ea typeface="+mn-ea"/>
              <a:cs typeface="+mn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EF235B3-2C52-A25B-D11C-CDA1068528D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238" y="6236204"/>
            <a:ext cx="6085638" cy="342317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58FF72B-BFFA-EE93-7924-B2938C5B02C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43AB97-8F66-40DB-E196-876DBB05D112}"/>
              </a:ext>
            </a:extLst>
          </p:cNvPr>
          <p:cNvSpPr txBox="1"/>
          <p:nvPr userDrawn="1"/>
        </p:nvSpPr>
        <p:spPr>
          <a:xfrm>
            <a:off x="1501338" y="1696517"/>
            <a:ext cx="4856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C3 Aircross Feel Pack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Turbo 200 AT 2025</a:t>
            </a:r>
          </a:p>
        </p:txBody>
      </p:sp>
    </p:spTree>
    <p:extLst>
      <p:ext uri="{BB962C8B-B14F-4D97-AF65-F5344CB8AC3E}">
        <p14:creationId xmlns:p14="http://schemas.microsoft.com/office/powerpoint/2010/main" val="386822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3D4EACE-0CEA-F524-832A-3B59FEA688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4918" y="1029505"/>
            <a:ext cx="2100884" cy="74093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AFBC411-218F-6BCF-8481-FCB547187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972814"/>
            <a:ext cx="67448" cy="4703597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96B1DF4-616C-8087-E6D0-322BA041F2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4019" y="6404317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385C60-2EAE-84E5-79C5-528533319C38}"/>
              </a:ext>
            </a:extLst>
          </p:cNvPr>
          <p:cNvSpPr txBox="1"/>
          <p:nvPr userDrawn="1"/>
        </p:nvSpPr>
        <p:spPr>
          <a:xfrm>
            <a:off x="1535444" y="5244921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tipo </a:t>
            </a:r>
          </a:p>
          <a:p>
            <a:pPr algn="l">
              <a:buNone/>
            </a:pPr>
            <a:r>
              <a:rPr lang="pt-BR" sz="1100" b="0" i="0" dirty="0" err="1">
                <a:solidFill>
                  <a:schemeClr val="tx1"/>
                </a:solidFill>
                <a:effectLst/>
                <a:latin typeface="Citroen Type" pitchFamily="2" charset="0"/>
              </a:rPr>
              <a:t>Mcpherson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de Torção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0931C1-0B8A-A421-6626-B99EDF2DD99A}"/>
              </a:ext>
            </a:extLst>
          </p:cNvPr>
          <p:cNvSpPr txBox="1"/>
          <p:nvPr userDrawn="1"/>
        </p:nvSpPr>
        <p:spPr>
          <a:xfrm>
            <a:off x="1535444" y="3976854"/>
            <a:ext cx="366995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CVT de 7 marchas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Elétrica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dianteira com juntas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homocinéticas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a disco ventilados e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tambor</a:t>
            </a:r>
            <a:endParaRPr lang="pt-BR" sz="11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790B7C-B604-4219-B1E7-3153A9F42E21}"/>
              </a:ext>
            </a:extLst>
          </p:cNvPr>
          <p:cNvSpPr txBox="1"/>
          <p:nvPr userDrawn="1"/>
        </p:nvSpPr>
        <p:spPr>
          <a:xfrm>
            <a:off x="1535444" y="2539509"/>
            <a:ext cx="40198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Altura (mm)                        1.673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Largura (mm)                     2.019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Comprimento (mm)         4.320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Peso (kg)                              1.216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Tanque (L)                               47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Porta-malas (L)                     493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Ocupantes                                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B84425-14C2-EB04-99C3-4054E448BDD4}"/>
              </a:ext>
            </a:extLst>
          </p:cNvPr>
          <p:cNvSpPr txBox="1"/>
          <p:nvPr userDrawn="1"/>
        </p:nvSpPr>
        <p:spPr>
          <a:xfrm>
            <a:off x="3871067" y="4191719"/>
            <a:ext cx="4595246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C3 Aircross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Shine Turbo 200 AT 2025</a:t>
            </a:r>
            <a:b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</a:b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Shine Turbo 200 AT 2025</a:t>
            </a: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40FF0D-1EB0-ABD8-F112-CA61830BCFBC}"/>
              </a:ext>
            </a:extLst>
          </p:cNvPr>
          <p:cNvSpPr txBox="1"/>
          <p:nvPr userDrawn="1"/>
        </p:nvSpPr>
        <p:spPr>
          <a:xfrm>
            <a:off x="3929755" y="5223754"/>
            <a:ext cx="447787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D98C5C-3357-A7CC-6994-A6599D597E0F}"/>
              </a:ext>
            </a:extLst>
          </p:cNvPr>
          <p:cNvSpPr txBox="1"/>
          <p:nvPr userDrawn="1"/>
        </p:nvSpPr>
        <p:spPr>
          <a:xfrm>
            <a:off x="3815912" y="2539509"/>
            <a:ext cx="423714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Gasolina (cv)         125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Álcool (cv)             130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1.0 TURBO 200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  Flex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197 km/h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Etanol:                9,5 s </a:t>
            </a:r>
            <a:b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Gasolina:           10,0s</a:t>
            </a:r>
          </a:p>
          <a:p>
            <a:endParaRPr lang="pt-BR" sz="1800" b="0" i="0" kern="1200" dirty="0">
              <a:solidFill>
                <a:schemeClr val="tx1"/>
              </a:solidFill>
              <a:effectLst/>
              <a:latin typeface="Citroen Type" pitchFamily="2" charset="0"/>
              <a:ea typeface="+mn-ea"/>
              <a:cs typeface="+mn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EF235B3-2C52-A25B-D11C-CDA1068528D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238" y="6236204"/>
            <a:ext cx="6085638" cy="342317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58FF72B-BFFA-EE93-7924-B2938C5B02C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43AB97-8F66-40DB-E196-876DBB05D112}"/>
              </a:ext>
            </a:extLst>
          </p:cNvPr>
          <p:cNvSpPr txBox="1"/>
          <p:nvPr userDrawn="1"/>
        </p:nvSpPr>
        <p:spPr>
          <a:xfrm>
            <a:off x="1501338" y="1696517"/>
            <a:ext cx="4856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C3 Aircross Shine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cap="all" dirty="0">
              <a:solidFill>
                <a:srgbClr val="EC2027"/>
              </a:solidFill>
              <a:effectLst/>
              <a:latin typeface="Citroen Type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282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AIRCROSS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3D4EACE-0CEA-F524-832A-3B59FEA688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4918" y="1029505"/>
            <a:ext cx="2100884" cy="74093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AFBC411-218F-6BCF-8481-FCB547187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972814"/>
            <a:ext cx="67448" cy="4703597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96B1DF4-616C-8087-E6D0-322BA041F2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4019" y="6404317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385C60-2EAE-84E5-79C5-528533319C38}"/>
              </a:ext>
            </a:extLst>
          </p:cNvPr>
          <p:cNvSpPr txBox="1"/>
          <p:nvPr userDrawn="1"/>
        </p:nvSpPr>
        <p:spPr>
          <a:xfrm>
            <a:off x="1535444" y="5244921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tipo </a:t>
            </a:r>
          </a:p>
          <a:p>
            <a:pPr algn="l">
              <a:buNone/>
            </a:pPr>
            <a:r>
              <a:rPr lang="pt-BR" sz="1100" b="0" i="0" dirty="0" err="1">
                <a:solidFill>
                  <a:schemeClr val="tx1"/>
                </a:solidFill>
                <a:effectLst/>
                <a:latin typeface="Citroen Type" pitchFamily="2" charset="0"/>
              </a:rPr>
              <a:t>Mcpherson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de Torção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0931C1-0B8A-A421-6626-B99EDF2DD99A}"/>
              </a:ext>
            </a:extLst>
          </p:cNvPr>
          <p:cNvSpPr txBox="1"/>
          <p:nvPr userDrawn="1"/>
        </p:nvSpPr>
        <p:spPr>
          <a:xfrm>
            <a:off x="1535444" y="3976854"/>
            <a:ext cx="366995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CVT de 7 marchas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Elétrica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dianteira com juntas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homocinéticas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a disco ventilados e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tambor</a:t>
            </a:r>
            <a:endParaRPr lang="pt-BR" sz="11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790B7C-B604-4219-B1E7-3153A9F42E21}"/>
              </a:ext>
            </a:extLst>
          </p:cNvPr>
          <p:cNvSpPr txBox="1"/>
          <p:nvPr userDrawn="1"/>
        </p:nvSpPr>
        <p:spPr>
          <a:xfrm>
            <a:off x="1535444" y="2539509"/>
            <a:ext cx="40198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Altura (mm)                        1.678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Largura (mm)                     2.019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Comprimento (mm)         4.320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Peso (kg)                              1.257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Tanque (L)                               47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Porta-malas (L)                     493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Ocupantes                                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B84425-14C2-EB04-99C3-4054E448BDD4}"/>
              </a:ext>
            </a:extLst>
          </p:cNvPr>
          <p:cNvSpPr txBox="1"/>
          <p:nvPr userDrawn="1"/>
        </p:nvSpPr>
        <p:spPr>
          <a:xfrm>
            <a:off x="3871067" y="4191719"/>
            <a:ext cx="4595246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C3 Aircross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Shine Turbo 200 AT 2025</a:t>
            </a:r>
            <a:b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</a:b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Shine Turbo 200 AT 2025</a:t>
            </a: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40FF0D-1EB0-ABD8-F112-CA61830BCFBC}"/>
              </a:ext>
            </a:extLst>
          </p:cNvPr>
          <p:cNvSpPr txBox="1"/>
          <p:nvPr userDrawn="1"/>
        </p:nvSpPr>
        <p:spPr>
          <a:xfrm>
            <a:off x="3929755" y="5223754"/>
            <a:ext cx="447787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D98C5C-3357-A7CC-6994-A6599D597E0F}"/>
              </a:ext>
            </a:extLst>
          </p:cNvPr>
          <p:cNvSpPr txBox="1"/>
          <p:nvPr userDrawn="1"/>
        </p:nvSpPr>
        <p:spPr>
          <a:xfrm>
            <a:off x="3815912" y="2539509"/>
            <a:ext cx="423714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Gasolina (cv)         125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Álcool (cv)             130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1.0 TURBO 200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  Flex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197 km/h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Etanol:                9,5 s </a:t>
            </a:r>
            <a:b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Gasolina:           10,0s</a:t>
            </a:r>
          </a:p>
          <a:p>
            <a:endParaRPr lang="pt-BR" sz="1800" b="0" i="0" kern="1200" dirty="0">
              <a:solidFill>
                <a:schemeClr val="tx1"/>
              </a:solidFill>
              <a:effectLst/>
              <a:latin typeface="Citroen Type" pitchFamily="2" charset="0"/>
              <a:ea typeface="+mn-ea"/>
              <a:cs typeface="+mn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EF235B3-2C52-A25B-D11C-CDA1068528D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238" y="6236204"/>
            <a:ext cx="6085638" cy="342317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58FF72B-BFFA-EE93-7924-B2938C5B02C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43AB97-8F66-40DB-E196-876DBB05D112}"/>
              </a:ext>
            </a:extLst>
          </p:cNvPr>
          <p:cNvSpPr txBox="1"/>
          <p:nvPr userDrawn="1"/>
        </p:nvSpPr>
        <p:spPr>
          <a:xfrm>
            <a:off x="1519626" y="1696517"/>
            <a:ext cx="4856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C3 Aircross 7 </a:t>
            </a:r>
            <a:r>
              <a:rPr lang="en-US" sz="1200" b="0" i="0" kern="1200" cap="all" dirty="0" err="1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FeelTurbo</a:t>
            </a:r>
            <a:endParaRPr lang="en-US" sz="1200" b="0" i="0" kern="1200" cap="all" dirty="0">
              <a:solidFill>
                <a:srgbClr val="EC2027"/>
              </a:solidFill>
              <a:effectLst/>
              <a:latin typeface="Citroen Type Medium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cap="all" dirty="0">
              <a:solidFill>
                <a:srgbClr val="EC2027"/>
              </a:solidFill>
              <a:effectLst/>
              <a:latin typeface="Citroen Type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94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3D4EACE-0CEA-F524-832A-3B59FEA688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4918" y="1029505"/>
            <a:ext cx="2100884" cy="74093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AFBC411-218F-6BCF-8481-FCB547187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972814"/>
            <a:ext cx="67448" cy="4703597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96B1DF4-616C-8087-E6D0-322BA041F2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4019" y="6404317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385C60-2EAE-84E5-79C5-528533319C38}"/>
              </a:ext>
            </a:extLst>
          </p:cNvPr>
          <p:cNvSpPr txBox="1"/>
          <p:nvPr userDrawn="1"/>
        </p:nvSpPr>
        <p:spPr>
          <a:xfrm>
            <a:off x="1535444" y="5244921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tipo </a:t>
            </a:r>
          </a:p>
          <a:p>
            <a:pPr algn="l">
              <a:buNone/>
            </a:pPr>
            <a:r>
              <a:rPr lang="pt-BR" sz="1100" b="0" i="0" dirty="0" err="1">
                <a:solidFill>
                  <a:schemeClr val="tx1"/>
                </a:solidFill>
                <a:effectLst/>
                <a:latin typeface="Citroen Type" pitchFamily="2" charset="0"/>
              </a:rPr>
              <a:t>Mcpherson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de Torção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0931C1-0B8A-A421-6626-B99EDF2DD99A}"/>
              </a:ext>
            </a:extLst>
          </p:cNvPr>
          <p:cNvSpPr txBox="1"/>
          <p:nvPr userDrawn="1"/>
        </p:nvSpPr>
        <p:spPr>
          <a:xfrm>
            <a:off x="1535444" y="3976854"/>
            <a:ext cx="366995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CVT de 7 marchas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Elétrica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dianteira com juntas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homocinéticas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a disco ventilados e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tambor</a:t>
            </a:r>
            <a:endParaRPr lang="pt-BR" sz="11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790B7C-B604-4219-B1E7-3153A9F42E21}"/>
              </a:ext>
            </a:extLst>
          </p:cNvPr>
          <p:cNvSpPr txBox="1"/>
          <p:nvPr userDrawn="1"/>
        </p:nvSpPr>
        <p:spPr>
          <a:xfrm>
            <a:off x="1535444" y="2539509"/>
            <a:ext cx="40198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Altura (mm)                        1.667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Largura (mm)                     2.019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Comprimento (mm)         4.320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Peso (kg)                              1.266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Tanque (L)                               47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Porta-malas (L)                     493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Ocupantes                                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B84425-14C2-EB04-99C3-4054E448BDD4}"/>
              </a:ext>
            </a:extLst>
          </p:cNvPr>
          <p:cNvSpPr txBox="1"/>
          <p:nvPr userDrawn="1"/>
        </p:nvSpPr>
        <p:spPr>
          <a:xfrm>
            <a:off x="3871067" y="4191719"/>
            <a:ext cx="4595246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C3 Aircross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Shine Turbo 200 AT 2025</a:t>
            </a:r>
            <a:b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</a:b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Shine Turbo 200 AT 2025</a:t>
            </a: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40FF0D-1EB0-ABD8-F112-CA61830BCFBC}"/>
              </a:ext>
            </a:extLst>
          </p:cNvPr>
          <p:cNvSpPr txBox="1"/>
          <p:nvPr userDrawn="1"/>
        </p:nvSpPr>
        <p:spPr>
          <a:xfrm>
            <a:off x="3929755" y="5223754"/>
            <a:ext cx="447787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D98C5C-3357-A7CC-6994-A6599D597E0F}"/>
              </a:ext>
            </a:extLst>
          </p:cNvPr>
          <p:cNvSpPr txBox="1"/>
          <p:nvPr userDrawn="1"/>
        </p:nvSpPr>
        <p:spPr>
          <a:xfrm>
            <a:off x="3815912" y="2539509"/>
            <a:ext cx="423714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Gasolina (cv)         125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Álcool (cv)             130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1.0 TURBO 200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  Flex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197 km/h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Etanol:                9,5 s </a:t>
            </a:r>
            <a:b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Gasolina:           10,0s</a:t>
            </a:r>
          </a:p>
          <a:p>
            <a:endParaRPr lang="pt-BR" sz="1800" b="0" i="0" kern="1200" dirty="0">
              <a:solidFill>
                <a:schemeClr val="tx1"/>
              </a:solidFill>
              <a:effectLst/>
              <a:latin typeface="Citroen Type" pitchFamily="2" charset="0"/>
              <a:ea typeface="+mn-ea"/>
              <a:cs typeface="+mn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EF235B3-2C52-A25B-D11C-CDA1068528D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238" y="6236204"/>
            <a:ext cx="6085638" cy="342317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58FF72B-BFFA-EE93-7924-B2938C5B02C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43AB97-8F66-40DB-E196-876DBB05D112}"/>
              </a:ext>
            </a:extLst>
          </p:cNvPr>
          <p:cNvSpPr txBox="1"/>
          <p:nvPr userDrawn="1"/>
        </p:nvSpPr>
        <p:spPr>
          <a:xfrm>
            <a:off x="1519626" y="1696517"/>
            <a:ext cx="4856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C3 Aircross 7 Feel Pack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cap="all" dirty="0">
              <a:solidFill>
                <a:srgbClr val="EC2027"/>
              </a:solidFill>
              <a:effectLst/>
              <a:latin typeface="Citroen Type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72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OEN AIRCROSS 3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3D4EACE-0CEA-F524-832A-3B59FEA688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4918" y="1029505"/>
            <a:ext cx="2100884" cy="74093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AFBC411-218F-6BCF-8481-FCB547187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433" y="1972814"/>
            <a:ext cx="67448" cy="4703597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96B1DF4-616C-8087-E6D0-322BA041F2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4019" y="6404317"/>
            <a:ext cx="1522800" cy="15228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385C60-2EAE-84E5-79C5-528533319C38}"/>
              </a:ext>
            </a:extLst>
          </p:cNvPr>
          <p:cNvSpPr txBox="1"/>
          <p:nvPr userDrawn="1"/>
        </p:nvSpPr>
        <p:spPr>
          <a:xfrm>
            <a:off x="1535444" y="5244921"/>
            <a:ext cx="476413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100" b="1" i="0" dirty="0">
                <a:solidFill>
                  <a:schemeClr val="tx1"/>
                </a:solidFill>
                <a:effectLst/>
                <a:latin typeface="Citroen Type" pitchFamily="2" charset="0"/>
              </a:rPr>
              <a:t>Chassi/Suspensão</a:t>
            </a:r>
            <a:b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</a:b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dianteira tipo </a:t>
            </a:r>
          </a:p>
          <a:p>
            <a:pPr algn="l">
              <a:buNone/>
            </a:pPr>
            <a:r>
              <a:rPr lang="pt-BR" sz="1100" b="0" i="0" dirty="0" err="1">
                <a:solidFill>
                  <a:schemeClr val="tx1"/>
                </a:solidFill>
                <a:effectLst/>
                <a:latin typeface="Citroen Type" pitchFamily="2" charset="0"/>
              </a:rPr>
              <a:t>Mcpherson</a:t>
            </a:r>
            <a:endParaRPr lang="pt-BR" sz="1100" b="0" i="0" dirty="0">
              <a:solidFill>
                <a:schemeClr val="tx1"/>
              </a:solidFill>
              <a:effectLst/>
              <a:latin typeface="Citroen Type" pitchFamily="2" charset="0"/>
            </a:endParaRP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Suspensão traseira com Eixo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de Torção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0931C1-0B8A-A421-6626-B99EDF2DD99A}"/>
              </a:ext>
            </a:extLst>
          </p:cNvPr>
          <p:cNvSpPr txBox="1"/>
          <p:nvPr userDrawn="1"/>
        </p:nvSpPr>
        <p:spPr>
          <a:xfrm>
            <a:off x="1535444" y="3976854"/>
            <a:ext cx="366995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Mecânica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Câmbio CVT de 7 marchas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Direção Elétrica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Tração dianteira com juntas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homocinéticas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Freios a disco ventilados e 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tambor</a:t>
            </a:r>
            <a:endParaRPr lang="pt-BR" sz="11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790B7C-B604-4219-B1E7-3153A9F42E21}"/>
              </a:ext>
            </a:extLst>
          </p:cNvPr>
          <p:cNvSpPr txBox="1"/>
          <p:nvPr userDrawn="1"/>
        </p:nvSpPr>
        <p:spPr>
          <a:xfrm>
            <a:off x="1535444" y="2539509"/>
            <a:ext cx="40198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Dimensões</a:t>
            </a:r>
            <a:b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Altura (mm)                        1.678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Largura (mm)                     2.019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Comprimento (mm)         4.320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Peso (kg)                              1.272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Tanque (L)                               47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Porta-malas (L)                     493</a:t>
            </a:r>
          </a:p>
          <a:p>
            <a:pPr algn="l">
              <a:buNone/>
            </a:pPr>
            <a:r>
              <a:rPr lang="pt-BR" sz="11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• Ocupantes                                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B84425-14C2-EB04-99C3-4054E448BDD4}"/>
              </a:ext>
            </a:extLst>
          </p:cNvPr>
          <p:cNvSpPr txBox="1"/>
          <p:nvPr userDrawn="1"/>
        </p:nvSpPr>
        <p:spPr>
          <a:xfrm>
            <a:off x="3871067" y="4191719"/>
            <a:ext cx="4595246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Disponível nas versões: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troen-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</a:t>
            </a: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C3 Aircross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Shine Turbo 200 AT 2025</a:t>
            </a:r>
            <a:b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</a:b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Feel Pack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cap="all" dirty="0">
                <a:solidFill>
                  <a:schemeClr val="tx1"/>
                </a:solidFill>
                <a:effectLst/>
                <a:latin typeface="Citroen Type" pitchFamily="2" charset="0"/>
                <a:ea typeface="+mn-ea"/>
                <a:cs typeface="+mn-cs"/>
              </a:rPr>
              <a:t>• C3 Aircross 7 Shine Turbo 200 AT 2025</a:t>
            </a: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40FF0D-1EB0-ABD8-F112-CA61830BCFBC}"/>
              </a:ext>
            </a:extLst>
          </p:cNvPr>
          <p:cNvSpPr txBox="1"/>
          <p:nvPr userDrawn="1"/>
        </p:nvSpPr>
        <p:spPr>
          <a:xfrm>
            <a:off x="3929755" y="5223754"/>
            <a:ext cx="447787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b="0" i="0" dirty="0">
                <a:solidFill>
                  <a:schemeClr val="tx1"/>
                </a:solidFill>
                <a:effectLst/>
                <a:latin typeface="Citroen Type" pitchFamily="2" charset="0"/>
              </a:rPr>
              <a:t>*verificar ficha técnica de cada versão</a:t>
            </a:r>
            <a:endParaRPr lang="pt-BR" sz="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D98C5C-3357-A7CC-6994-A6599D597E0F}"/>
              </a:ext>
            </a:extLst>
          </p:cNvPr>
          <p:cNvSpPr txBox="1"/>
          <p:nvPr userDrawn="1"/>
        </p:nvSpPr>
        <p:spPr>
          <a:xfrm>
            <a:off x="3815912" y="2539509"/>
            <a:ext cx="423714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Álcool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Gasolina (cv)         125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Potência - Álcool (cv)             130 cv a 5.750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Motorização                                  1.0 TURBO 200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Combustível                                                      Flex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Torque - Gasolina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kgf.m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)      20 kgf @1.750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Velocidade máxima (Km/h)                    197 km/h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Etanol:                9,5 s </a:t>
            </a:r>
            <a:b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</a:b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troen Type" pitchFamily="2" charset="0"/>
                <a:ea typeface="+mn-ea"/>
                <a:cs typeface="+mn-cs"/>
              </a:rPr>
              <a:t>• Aceleração 0-100 Km/h (s) Gasolina:           10,0s</a:t>
            </a:r>
          </a:p>
          <a:p>
            <a:endParaRPr lang="pt-BR" sz="1800" b="0" i="0" kern="1200" dirty="0">
              <a:solidFill>
                <a:schemeClr val="tx1"/>
              </a:solidFill>
              <a:effectLst/>
              <a:latin typeface="Citroen Type" pitchFamily="2" charset="0"/>
              <a:ea typeface="+mn-ea"/>
              <a:cs typeface="+mn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EF235B3-2C52-A25B-D11C-CDA1068528D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238" y="6236204"/>
            <a:ext cx="6085638" cy="342317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58FF72B-BFFA-EE93-7924-B2938C5B02C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85793" y="8833434"/>
            <a:ext cx="735606" cy="9060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43AB97-8F66-40DB-E196-876DBB05D112}"/>
              </a:ext>
            </a:extLst>
          </p:cNvPr>
          <p:cNvSpPr txBox="1"/>
          <p:nvPr userDrawn="1"/>
        </p:nvSpPr>
        <p:spPr>
          <a:xfrm>
            <a:off x="1519626" y="1696517"/>
            <a:ext cx="4856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cap="all" dirty="0">
                <a:solidFill>
                  <a:srgbClr val="EC2027"/>
                </a:solidFill>
                <a:effectLst/>
                <a:latin typeface="Citroen Type Medium" pitchFamily="2" charset="0"/>
                <a:ea typeface="+mn-ea"/>
                <a:cs typeface="+mn-cs"/>
              </a:rPr>
              <a:t>C3 Aircross 7 Shine Turbo 200 AT 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cap="all" dirty="0">
              <a:solidFill>
                <a:srgbClr val="EC2027"/>
              </a:solidFill>
              <a:effectLst/>
              <a:latin typeface="Citroen Type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0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7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0" r:id="rId2"/>
    <p:sldLayoutId id="2147483691" r:id="rId3"/>
    <p:sldLayoutId id="2147483686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87" r:id="rId10"/>
    <p:sldLayoutId id="2147483697" r:id="rId11"/>
    <p:sldLayoutId id="2147483698" r:id="rId12"/>
    <p:sldLayoutId id="2147483699" r:id="rId13"/>
    <p:sldLayoutId id="2147483688" r:id="rId14"/>
    <p:sldLayoutId id="2147483689" r:id="rId15"/>
    <p:sldLayoutId id="2147483700" r:id="rId16"/>
    <p:sldLayoutId id="2147483701" r:id="rId17"/>
    <p:sldLayoutId id="2147483702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58E877E-F4D0-6160-8B03-3B1955804DF0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4ED448-FCA1-30D8-9233-E9574FDDFC2D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3807E7F-9093-41D5-CC68-A9876FA77D58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668042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17BE3-8AB6-79EC-61C9-7CEC4E9F6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91C21CB-2DD2-B207-4F64-00D758E2EBB8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85E8C5-A237-A3F5-7590-393CD425A20D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AE2ECD-7F12-A13D-B929-DE7E039C5C99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643663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E7203-E914-1522-0CF9-86307D082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7494051-853C-F6EB-1A29-283C3FDBFFED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0022A8-C865-2DA0-6F88-7CC116D6EC5F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4387A9A-7EB3-2C66-BA1F-228C7CB63773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509364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6FCCF-5825-CBF4-358C-A671E1D2F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C37B377-13A0-FBD2-8BB7-A6815A4FDF9B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CBB675-D139-B419-4C51-FE2A1C5A7140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1F17D3-8AAA-001E-0808-82069FAE0C77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373760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4B185-0171-4989-1727-17F68259B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618AF62-62C3-569B-AF29-3260B1E723F2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65AC87-4F87-C161-CEC2-ADB2B7B0ECDE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CF4BCDE-9E56-3934-527F-7C1F41620906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08814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F1A0D-7AAF-6A29-85D5-AA27BE0FA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ABD3533-A2BB-F467-40DA-D583F7E2E436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EBD9F2-A319-8CEC-56D3-F9FFB7969B6F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0351ED5-3E04-63B0-4BC5-D8792B09D395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962135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31D62-9F3F-D903-F3DD-E95466E70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9E186CD-C4BE-9563-871C-E3065EF8EF78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5595B4B-AA92-F6FE-7242-386E93FCC4FC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2EE01F-56D5-A5FD-1308-DEA90BF3EA12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786441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635C8-1B1E-A0E5-AEC1-D09F77F37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19C1E22-646F-DF81-0B72-AD3BBBA0D713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BA2D63A-D700-902E-681D-0BAB38EDB682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D0AD61-C2DF-ACCB-92A2-B519E1BC21E4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4209709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2AAA6-30FD-871E-6110-3726E0ECD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4CBDC1-695C-84EC-01AF-171B7D7C30FC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E597A6A-0DEC-331A-01D6-444DF04F0B2E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E1BEF44-6E34-B083-5EF9-5279EEF81FE5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021780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1E64B-A78A-72F1-B502-C51625AE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BC89965-EDEE-E558-FD24-BF942F71CEE5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A09D64-3FC8-511F-D266-BF87DA2B4B6A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50C5DB-DCFF-48CF-23DE-5A803214DC03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302005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C5A13-C2F4-8A09-6016-A3A769D2F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2FAF467-45CE-012A-9213-7818DB262094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F93A1A-6E47-5B43-EF81-741567388A71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2A87ADC-D101-031D-0B51-2D79C716670B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10126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86D5B-918C-BE6C-0971-13BB69640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711734-A5B0-DD73-7332-DA6BF2035090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CBE81B-A071-120F-78A8-E5DADB95407F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3C7F7F-B636-1F5B-E577-B620BDF9C1B0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422736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14B0D-F224-5526-ABFC-77C131EF8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DCE98C7-1CE3-3124-BE7F-436FA9D0EC97}"/>
              </a:ext>
            </a:extLst>
          </p:cNvPr>
          <p:cNvSpPr txBox="1"/>
          <p:nvPr/>
        </p:nvSpPr>
        <p:spPr>
          <a:xfrm>
            <a:off x="3894221" y="1092350"/>
            <a:ext cx="1067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268CBA-0BF2-DB01-81A8-E8A30AFC010A}"/>
              </a:ext>
            </a:extLst>
          </p:cNvPr>
          <p:cNvSpPr txBox="1"/>
          <p:nvPr/>
        </p:nvSpPr>
        <p:spPr>
          <a:xfrm>
            <a:off x="3846095" y="1282335"/>
            <a:ext cx="2330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E493858-DD8C-3459-6CF5-C93314F64EF0}"/>
              </a:ext>
            </a:extLst>
          </p:cNvPr>
          <p:cNvSpPr txBox="1"/>
          <p:nvPr/>
        </p:nvSpPr>
        <p:spPr>
          <a:xfrm>
            <a:off x="6007769" y="1282335"/>
            <a:ext cx="233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94876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B477E-2088-BCB3-321F-0EA892AB3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7FDE19E-775A-1FB0-AA4F-F68B7A1FF870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A584E7B-8DC7-99B7-E247-E3B914D05A61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EDCB28-83A4-9826-C260-05DB102203F2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78326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97378-4563-A621-75F5-A10105B85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F98EC5E-0DA6-6D33-ABD9-EF8662EC8CC0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601907-2FD2-8860-B337-E6D1D0FB292C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797CF7-0FFE-897A-D2B5-C4E88124743E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33109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901E4-7A2E-6D41-3DE7-AD711C817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3B06B9D-FCE6-1605-694B-D4E46275A8B9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C80E167-7712-B322-848B-A461637F3316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4B486BC-A7C6-D9D3-2002-8A088CC0DB6F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90192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F66CF-3491-324C-BBE6-CE91B6F86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945A64B-63BD-872F-7161-044882D3CE04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B955F0-902D-06F3-4DF7-CB165CABF4AC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685DD53-4D23-DDB8-DED4-9D6E003F68F8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047585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BA16D-7764-190E-54CD-F3B720539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07F7E83-179A-AC3A-496D-97936ACA2F6C}"/>
              </a:ext>
            </a:extLst>
          </p:cNvPr>
          <p:cNvSpPr txBox="1"/>
          <p:nvPr/>
        </p:nvSpPr>
        <p:spPr>
          <a:xfrm>
            <a:off x="3894221" y="1092350"/>
            <a:ext cx="14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itroen Type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89828D4-72AF-BB98-F529-E0D2F0FC7A94}"/>
              </a:ext>
            </a:extLst>
          </p:cNvPr>
          <p:cNvSpPr txBox="1"/>
          <p:nvPr/>
        </p:nvSpPr>
        <p:spPr>
          <a:xfrm>
            <a:off x="3846093" y="1282335"/>
            <a:ext cx="320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Citroen Type" pitchFamily="2" charset="0"/>
                <a:ea typeface="Tahoma" panose="020B0604030504040204" pitchFamily="34" charset="0"/>
                <a:cs typeface="Tahoma" panose="020B0604030504040204" pitchFamily="34" charset="0"/>
              </a:rPr>
              <a:t>R$</a:t>
            </a:r>
            <a:r>
              <a:rPr lang="pt-BR" sz="32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9753E3-3AC7-217C-8012-12F97E776507}"/>
              </a:ext>
            </a:extLst>
          </p:cNvPr>
          <p:cNvSpPr txBox="1"/>
          <p:nvPr/>
        </p:nvSpPr>
        <p:spPr>
          <a:xfrm>
            <a:off x="6007767" y="1282335"/>
            <a:ext cx="320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itroen Type Medium" pitchFamily="2" charset="0"/>
                <a:ea typeface="Tahoma" panose="020B0604030504040204" pitchFamily="34" charset="0"/>
                <a:cs typeface="Tahoma" panose="020B0604030504040204" pitchFamily="34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40304825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898</TotalTime>
  <Words>144</Words>
  <Application>Microsoft Office PowerPoint</Application>
  <PresentationFormat>Papel A4 (210 x 297 mm)</PresentationFormat>
  <Paragraphs>54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Citroen-Bold</vt:lpstr>
      <vt:lpstr>Citroen Type Medium</vt:lpstr>
      <vt:lpstr>Arial</vt:lpstr>
      <vt:lpstr>Calibri</vt:lpstr>
      <vt:lpstr>Citroen Type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MKT GrupoHazul</dc:creator>
  <cp:lastModifiedBy>MKT GrupoHazul</cp:lastModifiedBy>
  <cp:revision>1</cp:revision>
  <dcterms:created xsi:type="dcterms:W3CDTF">2025-07-23T20:21:29Z</dcterms:created>
  <dcterms:modified xsi:type="dcterms:W3CDTF">2025-10-15T14:50:40Z</dcterms:modified>
</cp:coreProperties>
</file>