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3DD6-F846-4E0F-B36E-A61E05F65032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C7FD-7F99-453C-8ED5-AC3A4A939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795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3DD6-F846-4E0F-B36E-A61E05F65032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C7FD-7F99-453C-8ED5-AC3A4A939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971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3DD6-F846-4E0F-B36E-A61E05F65032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C7FD-7F99-453C-8ED5-AC3A4A939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059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3DD6-F846-4E0F-B36E-A61E05F65032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C7FD-7F99-453C-8ED5-AC3A4A939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521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3DD6-F846-4E0F-B36E-A61E05F65032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C7FD-7F99-453C-8ED5-AC3A4A939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66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3DD6-F846-4E0F-B36E-A61E05F65032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C7FD-7F99-453C-8ED5-AC3A4A939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6604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3DD6-F846-4E0F-B36E-A61E05F65032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C7FD-7F99-453C-8ED5-AC3A4A939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90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3DD6-F846-4E0F-B36E-A61E05F65032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C7FD-7F99-453C-8ED5-AC3A4A939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500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3DD6-F846-4E0F-B36E-A61E05F65032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C7FD-7F99-453C-8ED5-AC3A4A939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475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3DD6-F846-4E0F-B36E-A61E05F65032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C7FD-7F99-453C-8ED5-AC3A4A939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83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3DD6-F846-4E0F-B36E-A61E05F65032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6C7FD-7F99-453C-8ED5-AC3A4A939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786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E3DD6-F846-4E0F-B36E-A61E05F65032}" type="datetimeFigureOut">
              <a:rPr lang="pt-BR" smtClean="0"/>
              <a:t>11/07/2019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6C7FD-7F99-453C-8ED5-AC3A4A939D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24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vagascurriculos19@gmail.co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538490" y="5726112"/>
            <a:ext cx="11091666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Inscreva-se! </a:t>
            </a:r>
            <a:r>
              <a:rPr lang="pt-BR" dirty="0" smtClean="0"/>
              <a:t>Preencha a ficha de inscrição no RH e en</a:t>
            </a:r>
            <a:r>
              <a:rPr lang="pt-BR" dirty="0" smtClean="0"/>
              <a:t>vie junto com </a:t>
            </a:r>
            <a:r>
              <a:rPr lang="pt-BR" dirty="0" smtClean="0"/>
              <a:t>seu </a:t>
            </a:r>
            <a:r>
              <a:rPr lang="pt-BR" dirty="0" smtClean="0"/>
              <a:t>currículo no RH, até </a:t>
            </a:r>
            <a:r>
              <a:rPr lang="pt-BR" dirty="0" smtClean="0"/>
              <a:t>o </a:t>
            </a:r>
            <a:r>
              <a:rPr lang="pt-BR" b="1" dirty="0"/>
              <a:t>DIA XX/XX/2019</a:t>
            </a:r>
            <a:r>
              <a:rPr lang="pt-BR" dirty="0" smtClean="0"/>
              <a:t>. </a:t>
            </a:r>
            <a:endParaRPr lang="pt-BR" dirty="0" smtClean="0"/>
          </a:p>
          <a:p>
            <a:pPr algn="ctr"/>
            <a:r>
              <a:rPr lang="pt-BR" dirty="0" smtClean="0"/>
              <a:t>Boa </a:t>
            </a:r>
            <a:r>
              <a:rPr lang="pt-BR" dirty="0" smtClean="0"/>
              <a:t>sorte!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-37900" y="6705600"/>
            <a:ext cx="12192000" cy="152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5448702" y="6705600"/>
            <a:ext cx="1218797" cy="152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08" y="85771"/>
            <a:ext cx="2544356" cy="2334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tângulo 16"/>
          <p:cNvSpPr/>
          <p:nvPr/>
        </p:nvSpPr>
        <p:spPr>
          <a:xfrm>
            <a:off x="3480619" y="451139"/>
            <a:ext cx="587720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latin typeface="Calibri Light" panose="020F0302020204030204"/>
                <a:ea typeface="+mj-ea"/>
                <a:cs typeface="+mj-cs"/>
              </a:rPr>
              <a:t>ESTAMOS CONTRATANDO:</a:t>
            </a:r>
            <a:endParaRPr lang="pt-BR" sz="2000" b="1" dirty="0" smtClean="0">
              <a:latin typeface="Calibri Light" panose="020F0302020204030204"/>
              <a:ea typeface="+mj-ea"/>
              <a:cs typeface="+mj-cs"/>
            </a:endParaRPr>
          </a:p>
          <a:p>
            <a:pPr algn="ctr"/>
            <a:r>
              <a:rPr lang="pt-BR" sz="5400" b="1" u="sng" dirty="0">
                <a:solidFill>
                  <a:srgbClr val="FF0000"/>
                </a:solidFill>
                <a:latin typeface="Calibri Light" panose="020F0302020204030204"/>
              </a:rPr>
              <a:t>VENDEDOR(A)</a:t>
            </a:r>
          </a:p>
          <a:p>
            <a:pPr algn="ctr"/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703339"/>
              </p:ext>
            </p:extLst>
          </p:nvPr>
        </p:nvGraphicFramePr>
        <p:xfrm>
          <a:off x="486044" y="2866665"/>
          <a:ext cx="11144112" cy="241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3185">
                  <a:extLst>
                    <a:ext uri="{9D8B030D-6E8A-4147-A177-3AD203B41FA5}">
                      <a16:colId xmlns:a16="http://schemas.microsoft.com/office/drawing/2014/main" val="3873446715"/>
                    </a:ext>
                  </a:extLst>
                </a:gridCol>
                <a:gridCol w="545691">
                  <a:extLst>
                    <a:ext uri="{9D8B030D-6E8A-4147-A177-3AD203B41FA5}">
                      <a16:colId xmlns:a16="http://schemas.microsoft.com/office/drawing/2014/main" val="3790361038"/>
                    </a:ext>
                  </a:extLst>
                </a:gridCol>
                <a:gridCol w="5135236">
                  <a:extLst>
                    <a:ext uri="{9D8B030D-6E8A-4147-A177-3AD203B41FA5}">
                      <a16:colId xmlns:a16="http://schemas.microsoft.com/office/drawing/2014/main" val="1422575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sng" dirty="0" smtClean="0">
                          <a:solidFill>
                            <a:schemeClr val="tx1"/>
                          </a:solidFill>
                        </a:rPr>
                        <a:t>Principais Atividades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8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600" b="1" u="sng" dirty="0" smtClean="0">
                          <a:solidFill>
                            <a:schemeClr val="tx1"/>
                          </a:solidFill>
                        </a:rPr>
                        <a:t>Requisitos e Qualificações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3052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Emissão de 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NF´s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 de serviço, comércio e indústria,  obrigações acessórias (Simples Nacional e Lucro Presumido), PERDCOMP, apuração impostos (ICMS, IPI, ISS) e geração das guias pagamento, análise tributária, organização de documentos.</a:t>
                      </a:r>
                      <a:endParaRPr lang="pt-B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Superior em Contábeis ou Administração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Conhecimento especifico em legislação tributária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Experiência comprovada na função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Conhecimentos em obrigações acessórias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Conhecimento em Operações por Processo Integrado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Estar atualizado em relação a legislação pertinente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Conhecer Sistema Integrado ERP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Office Avançado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7863178"/>
                  </a:ext>
                </a:extLst>
              </a:tr>
            </a:tbl>
          </a:graphicData>
        </a:graphic>
      </p:graphicFrame>
      <p:sp>
        <p:nvSpPr>
          <p:cNvPr id="2" name="Retângulo 1"/>
          <p:cNvSpPr/>
          <p:nvPr/>
        </p:nvSpPr>
        <p:spPr>
          <a:xfrm>
            <a:off x="9837174" y="451139"/>
            <a:ext cx="1681316" cy="108269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SELEÇÃO INTERNA/ LOGO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86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538490" y="5726112"/>
            <a:ext cx="11091666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Inscreva-se! Envie seu currículo para o e-mail</a:t>
            </a:r>
          </a:p>
          <a:p>
            <a:pPr algn="ctr"/>
            <a:r>
              <a:rPr lang="pt-BR" b="1" dirty="0" smtClean="0"/>
              <a:t>vagas.ixxxxxx@gmail.com</a:t>
            </a:r>
            <a:r>
              <a:rPr lang="pt-BR" dirty="0" smtClean="0"/>
              <a:t>, com o assunto </a:t>
            </a:r>
            <a:r>
              <a:rPr lang="pt-BR" b="1" dirty="0" smtClean="0"/>
              <a:t>“</a:t>
            </a:r>
            <a:r>
              <a:rPr lang="pt-BR" b="1" dirty="0"/>
              <a:t>XXXX</a:t>
            </a:r>
            <a:r>
              <a:rPr lang="pt-BR" dirty="0" smtClean="0"/>
              <a:t>”, até o </a:t>
            </a:r>
            <a:r>
              <a:rPr lang="pt-BR" b="1" dirty="0"/>
              <a:t>DIA XX/XX/2019</a:t>
            </a:r>
            <a:r>
              <a:rPr lang="pt-BR" dirty="0" smtClean="0"/>
              <a:t>. Boa sorte!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-37900" y="6705600"/>
            <a:ext cx="12192000" cy="152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5448702" y="6705600"/>
            <a:ext cx="1218797" cy="152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08" y="85771"/>
            <a:ext cx="2544356" cy="2334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tângulo 16"/>
          <p:cNvSpPr/>
          <p:nvPr/>
        </p:nvSpPr>
        <p:spPr>
          <a:xfrm>
            <a:off x="3480619" y="451139"/>
            <a:ext cx="587720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latin typeface="Calibri Light" panose="020F0302020204030204"/>
                <a:ea typeface="+mj-ea"/>
                <a:cs typeface="+mj-cs"/>
              </a:rPr>
              <a:t>Concessionária instalada em (Cidade) contrata:</a:t>
            </a:r>
          </a:p>
          <a:p>
            <a:pPr algn="ctr"/>
            <a:r>
              <a:rPr lang="pt-BR" sz="5400" b="1" u="sng" dirty="0">
                <a:solidFill>
                  <a:srgbClr val="FF0000"/>
                </a:solidFill>
                <a:latin typeface="Calibri Light" panose="020F0302020204030204"/>
              </a:rPr>
              <a:t>VENDEDOR(A)</a:t>
            </a:r>
          </a:p>
          <a:p>
            <a:pPr algn="ctr"/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703339"/>
              </p:ext>
            </p:extLst>
          </p:nvPr>
        </p:nvGraphicFramePr>
        <p:xfrm>
          <a:off x="486044" y="2866665"/>
          <a:ext cx="11144112" cy="241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3185">
                  <a:extLst>
                    <a:ext uri="{9D8B030D-6E8A-4147-A177-3AD203B41FA5}">
                      <a16:colId xmlns:a16="http://schemas.microsoft.com/office/drawing/2014/main" val="3873446715"/>
                    </a:ext>
                  </a:extLst>
                </a:gridCol>
                <a:gridCol w="545691">
                  <a:extLst>
                    <a:ext uri="{9D8B030D-6E8A-4147-A177-3AD203B41FA5}">
                      <a16:colId xmlns:a16="http://schemas.microsoft.com/office/drawing/2014/main" val="3790361038"/>
                    </a:ext>
                  </a:extLst>
                </a:gridCol>
                <a:gridCol w="5135236">
                  <a:extLst>
                    <a:ext uri="{9D8B030D-6E8A-4147-A177-3AD203B41FA5}">
                      <a16:colId xmlns:a16="http://schemas.microsoft.com/office/drawing/2014/main" val="1422575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sng" dirty="0" smtClean="0">
                          <a:solidFill>
                            <a:schemeClr val="tx1"/>
                          </a:solidFill>
                        </a:rPr>
                        <a:t>Principais Atividades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8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600" b="1" u="sng" dirty="0" smtClean="0">
                          <a:solidFill>
                            <a:schemeClr val="tx1"/>
                          </a:solidFill>
                        </a:rPr>
                        <a:t>Requisitos e Qualificações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3052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Emissão de 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NF´s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 de serviço, comércio e indústria,  obrigações acessórias (Simples Nacional e Lucro Presumido), PERDCOMP, apuração impostos (ICMS, IPI, ISS) e geração das guias pagamento, análise tributária, organização de documentos.</a:t>
                      </a:r>
                      <a:endParaRPr lang="pt-B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Superior em Contábeis ou Administração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Conhecimento especifico em legislação tributária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Experiência comprovada na função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Conhecimentos em obrigações acessórias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Conhecimento em Operações por Processo Integrado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Estar atualizado em relação a legislação pertinente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Conhecer Sistema Integrado ERP</a:t>
                      </a:r>
                    </a:p>
                    <a:p>
                      <a:pPr marL="285750" indent="-285750" algn="l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Office Avançado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7863178"/>
                  </a:ext>
                </a:extLst>
              </a:tr>
            </a:tbl>
          </a:graphicData>
        </a:graphic>
      </p:graphicFrame>
      <p:sp>
        <p:nvSpPr>
          <p:cNvPr id="2" name="Retângulo 1"/>
          <p:cNvSpPr/>
          <p:nvPr/>
        </p:nvSpPr>
        <p:spPr>
          <a:xfrm>
            <a:off x="9837174" y="451139"/>
            <a:ext cx="1681316" cy="10826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SELAÇÃO EXTERNA/ LOGO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7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5734" y="1020651"/>
            <a:ext cx="11157155" cy="1809751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 smtClean="0"/>
              <a:t>RH ESTÁ CONTRATANDO:</a:t>
            </a:r>
            <a:br>
              <a:rPr lang="pt-BR" sz="4000" b="1" dirty="0" smtClean="0"/>
            </a:br>
            <a:r>
              <a:rPr lang="pt-BR" sz="6000" b="1" dirty="0" smtClean="0">
                <a:solidFill>
                  <a:srgbClr val="FF0000"/>
                </a:solidFill>
              </a:rPr>
              <a:t>VENDEDOR</a:t>
            </a:r>
            <a:br>
              <a:rPr lang="pt-BR" sz="6000" b="1" dirty="0" smtClean="0">
                <a:solidFill>
                  <a:srgbClr val="FF0000"/>
                </a:solidFill>
              </a:rPr>
            </a:br>
            <a:r>
              <a:rPr lang="pt-BR" sz="1800" dirty="0"/>
              <a:t>Emissão de </a:t>
            </a:r>
            <a:r>
              <a:rPr lang="pt-BR" sz="1800" dirty="0" err="1"/>
              <a:t>NF´s</a:t>
            </a:r>
            <a:r>
              <a:rPr lang="pt-BR" sz="1800" dirty="0"/>
              <a:t> de serviço, comércio e indústria,  obrigações acessórias (Simples Nacional e Lucro Presumido), PERDCOMP, apuração impostos (ICMS, IPI, ISS) e geração das guias pagamento, análise tributária, organização de documentos</a:t>
            </a:r>
            <a:r>
              <a:rPr lang="pt-BR" sz="1800" dirty="0" smtClean="0"/>
              <a:t>.</a:t>
            </a:r>
            <a:r>
              <a:rPr lang="pt-BR" sz="6000" b="1" dirty="0" smtClean="0">
                <a:solidFill>
                  <a:srgbClr val="FF0000"/>
                </a:solidFill>
              </a:rPr>
              <a:t/>
            </a:r>
            <a:br>
              <a:rPr lang="pt-BR" sz="6000" b="1" dirty="0" smtClean="0">
                <a:solidFill>
                  <a:srgbClr val="FF0000"/>
                </a:solidFill>
              </a:rPr>
            </a:br>
            <a:endParaRPr lang="pt-BR" sz="2000" dirty="0">
              <a:latin typeface="+mn-lt"/>
              <a:ea typeface="+mn-ea"/>
              <a:cs typeface="+mn-cs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73001" y="5803854"/>
            <a:ext cx="11157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Os interessados devem encaminhar o currículo: </a:t>
            </a:r>
            <a:r>
              <a:rPr lang="pt-BR" dirty="0" smtClean="0">
                <a:hlinkClick r:id="rId2"/>
              </a:rPr>
              <a:t>vagas xxxxxx@gmail.com</a:t>
            </a:r>
            <a:r>
              <a:rPr lang="pt-BR" dirty="0" smtClean="0"/>
              <a:t>,  até </a:t>
            </a:r>
            <a:r>
              <a:rPr lang="pt-BR" dirty="0"/>
              <a:t>o dia </a:t>
            </a:r>
            <a:r>
              <a:rPr lang="pt-BR" b="1" dirty="0" smtClean="0">
                <a:solidFill>
                  <a:srgbClr val="FF0000"/>
                </a:solidFill>
              </a:rPr>
              <a:t>data.</a:t>
            </a:r>
          </a:p>
          <a:p>
            <a:pPr algn="ctr"/>
            <a:r>
              <a:rPr lang="pt-BR" b="1" dirty="0" smtClean="0">
                <a:solidFill>
                  <a:srgbClr val="FF0000"/>
                </a:solidFill>
              </a:rPr>
              <a:t>Identificar no assunto o nome da vaga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63671" y="81619"/>
            <a:ext cx="584128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MODELO PARA VAGA CONFIDENCIAL</a:t>
            </a:r>
            <a:endParaRPr lang="pt-BR" sz="2400" b="1" dirty="0"/>
          </a:p>
        </p:txBody>
      </p:sp>
      <p:sp>
        <p:nvSpPr>
          <p:cNvPr id="4" name="Retângulo 3"/>
          <p:cNvSpPr/>
          <p:nvPr/>
        </p:nvSpPr>
        <p:spPr>
          <a:xfrm>
            <a:off x="3443266" y="3104003"/>
            <a:ext cx="6096000" cy="233910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SzPct val="80000"/>
            </a:pPr>
            <a:r>
              <a:rPr lang="pt-BR" sz="1600" b="1" dirty="0" smtClean="0"/>
              <a:t>REQUISITOS</a:t>
            </a:r>
            <a:r>
              <a:rPr lang="pt-BR" sz="1600" dirty="0" smtClean="0"/>
              <a:t>:</a:t>
            </a:r>
          </a:p>
          <a:p>
            <a:pPr marL="285750" indent="-285750">
              <a:buSzPct val="80000"/>
              <a:buFont typeface="Arial" panose="020B0604020202020204" pitchFamily="34" charset="0"/>
              <a:buChar char="•"/>
            </a:pPr>
            <a:r>
              <a:rPr lang="pt-BR" sz="1600" dirty="0" smtClean="0"/>
              <a:t>Superior </a:t>
            </a:r>
            <a:r>
              <a:rPr lang="pt-BR" sz="1600" dirty="0"/>
              <a:t>em Contábeis ou Administração</a:t>
            </a:r>
          </a:p>
          <a:p>
            <a:pPr marL="285750" indent="-285750">
              <a:buSzPct val="80000"/>
              <a:buFont typeface="Arial" panose="020B0604020202020204" pitchFamily="34" charset="0"/>
              <a:buChar char="•"/>
            </a:pPr>
            <a:r>
              <a:rPr lang="pt-BR" sz="1600" dirty="0"/>
              <a:t>Conhecimento especifico em legislação tributária</a:t>
            </a:r>
          </a:p>
          <a:p>
            <a:pPr marL="285750" indent="-285750">
              <a:buSzPct val="80000"/>
              <a:buFont typeface="Arial" panose="020B0604020202020204" pitchFamily="34" charset="0"/>
              <a:buChar char="•"/>
            </a:pPr>
            <a:r>
              <a:rPr lang="pt-BR" sz="1600" dirty="0"/>
              <a:t>Experiência comprovada na função</a:t>
            </a:r>
          </a:p>
          <a:p>
            <a:pPr marL="285750" indent="-285750">
              <a:buSzPct val="80000"/>
              <a:buFont typeface="Arial" panose="020B0604020202020204" pitchFamily="34" charset="0"/>
              <a:buChar char="•"/>
            </a:pPr>
            <a:r>
              <a:rPr lang="pt-BR" sz="1600" dirty="0"/>
              <a:t>Conhecimentos em obrigações acessórias</a:t>
            </a:r>
          </a:p>
          <a:p>
            <a:pPr marL="285750" indent="-285750">
              <a:buSzPct val="80000"/>
              <a:buFont typeface="Arial" panose="020B0604020202020204" pitchFamily="34" charset="0"/>
              <a:buChar char="•"/>
            </a:pPr>
            <a:r>
              <a:rPr lang="pt-BR" sz="1600" dirty="0"/>
              <a:t>Conhecimento em Operações por Processo Integrado</a:t>
            </a:r>
          </a:p>
          <a:p>
            <a:pPr marL="285750" indent="-285750">
              <a:buSzPct val="80000"/>
              <a:buFont typeface="Arial" panose="020B0604020202020204" pitchFamily="34" charset="0"/>
              <a:buChar char="•"/>
            </a:pPr>
            <a:r>
              <a:rPr lang="pt-BR" sz="1600" dirty="0"/>
              <a:t>Estar atualizado em relação a legislação pertinente</a:t>
            </a:r>
          </a:p>
          <a:p>
            <a:pPr marL="285750" indent="-285750">
              <a:buSzPct val="80000"/>
              <a:buFont typeface="Arial" panose="020B0604020202020204" pitchFamily="34" charset="0"/>
              <a:buChar char="•"/>
            </a:pPr>
            <a:r>
              <a:rPr lang="pt-BR" sz="1600" dirty="0"/>
              <a:t>Conhecer Sistema Integrado ERP</a:t>
            </a:r>
          </a:p>
          <a:p>
            <a:pPr marL="285750" indent="-285750">
              <a:buSzPct val="80000"/>
              <a:buFont typeface="Arial" panose="020B0604020202020204" pitchFamily="34" charset="0"/>
              <a:buChar char="•"/>
            </a:pPr>
            <a:r>
              <a:rPr lang="pt-BR" sz="1600" dirty="0"/>
              <a:t>Office Avançado</a:t>
            </a:r>
          </a:p>
        </p:txBody>
      </p:sp>
      <p:sp>
        <p:nvSpPr>
          <p:cNvPr id="5" name="Texto Explicativo em Elipse 4"/>
          <p:cNvSpPr/>
          <p:nvPr/>
        </p:nvSpPr>
        <p:spPr>
          <a:xfrm>
            <a:off x="9539266" y="3191151"/>
            <a:ext cx="2090890" cy="1144441"/>
          </a:xfrm>
          <a:prstGeom prst="wedgeEllipseCallou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Descrever as </a:t>
            </a:r>
            <a:r>
              <a:rPr lang="pt-BR" b="1" dirty="0">
                <a:solidFill>
                  <a:schemeClr val="tx1"/>
                </a:solidFill>
              </a:rPr>
              <a:t>principais atividades</a:t>
            </a:r>
            <a:r>
              <a:rPr lang="pt-BR" sz="1600" dirty="0">
                <a:solidFill>
                  <a:schemeClr val="tx1"/>
                </a:solidFill>
              </a:rPr>
              <a:t> aqui</a:t>
            </a:r>
          </a:p>
        </p:txBody>
      </p:sp>
    </p:spTree>
    <p:extLst>
      <p:ext uri="{BB962C8B-B14F-4D97-AF65-F5344CB8AC3E}">
        <p14:creationId xmlns:p14="http://schemas.microsoft.com/office/powerpoint/2010/main" val="263827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321</Words>
  <Application>Microsoft Office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RH ESTÁ CONTRATANDO: VENDEDOR Emissão de NF´s de serviço, comércio e indústria,  obrigações acessórias (Simples Nacional e Lucro Presumido), PERDCOMP, apuração impostos (ICMS, IPI, ISS) e geração das guias pagamento, análise tributária, organização de documentos.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AdrianaCampos</dc:creator>
  <cp:lastModifiedBy>Usuário do Windows</cp:lastModifiedBy>
  <cp:revision>41</cp:revision>
  <dcterms:created xsi:type="dcterms:W3CDTF">2019-02-22T14:15:36Z</dcterms:created>
  <dcterms:modified xsi:type="dcterms:W3CDTF">2019-07-11T13:18:36Z</dcterms:modified>
</cp:coreProperties>
</file>