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8E0DC35-58C2-4D93-819C-8701F35E415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77AF3AD-E797-41A5-A85A-198CFE995EC2}" type="datetimeFigureOut">
              <a:rPr lang="pt-BR" smtClean="0"/>
              <a:pPr/>
              <a:t>07/06/2018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543800" cy="1584177"/>
          </a:xfrm>
        </p:spPr>
        <p:txBody>
          <a:bodyPr/>
          <a:lstStyle/>
          <a:p>
            <a:pPr algn="ctr"/>
            <a:r>
              <a:rPr lang="pt-BR" sz="4800" dirty="0" smtClean="0"/>
              <a:t>Gerenciamento Cartão Ponto</a:t>
            </a:r>
            <a:endParaRPr lang="pt-BR" sz="4800" dirty="0"/>
          </a:p>
        </p:txBody>
      </p:sp>
      <p:pic>
        <p:nvPicPr>
          <p:cNvPr id="1027" name="Picture 3" descr="C:\Documents and Settings\Administrador\Configurações locais\Temporary Internet Files\Content.IE5\2U9EH2KY\MC9003126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83134"/>
            <a:ext cx="2952327" cy="36821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5366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lipse 3"/>
          <p:cNvSpPr/>
          <p:nvPr/>
        </p:nvSpPr>
        <p:spPr>
          <a:xfrm>
            <a:off x="2915816" y="3861048"/>
            <a:ext cx="216024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300192" y="3775895"/>
            <a:ext cx="504056" cy="216024"/>
          </a:xfrm>
          <a:prstGeom prst="ellipse">
            <a:avLst/>
          </a:prstGeom>
          <a:noFill/>
          <a:effectLst>
            <a:glow rad="8001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7087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LEMBRETES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896" cy="465658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pt-BR" sz="2400" dirty="0" smtClean="0"/>
              <a:t> Acesse o ponto de seus colaboradores;</a:t>
            </a:r>
          </a:p>
          <a:p>
            <a:pPr>
              <a:buFont typeface="Wingdings" pitchFamily="2" charset="2"/>
              <a:buChar char="ü"/>
            </a:pPr>
            <a:endParaRPr lang="pt-BR" dirty="0"/>
          </a:p>
          <a:p>
            <a:pPr>
              <a:buFont typeface="Wingdings" pitchFamily="2" charset="2"/>
              <a:buChar char="ü"/>
            </a:pPr>
            <a:r>
              <a:rPr lang="pt-BR" sz="2400" dirty="0" smtClean="0"/>
              <a:t> Verificou alguma divergência – Comunique imediatamente</a:t>
            </a:r>
          </a:p>
          <a:p>
            <a:pPr marL="114300" indent="0">
              <a:buNone/>
            </a:pPr>
            <a:r>
              <a:rPr lang="pt-BR" sz="2400" dirty="0" smtClean="0"/>
              <a:t> o RH ;</a:t>
            </a:r>
          </a:p>
          <a:p>
            <a:pPr marL="114300" indent="0">
              <a:buNone/>
            </a:pPr>
            <a:endParaRPr lang="pt-BR" sz="2400" dirty="0"/>
          </a:p>
          <a:p>
            <a:pPr>
              <a:buFont typeface="Wingdings" pitchFamily="2" charset="2"/>
              <a:buChar char="ü"/>
            </a:pPr>
            <a:r>
              <a:rPr lang="pt-BR" sz="2400" dirty="0" smtClean="0"/>
              <a:t> As coletas são feitas diariamente no período da manhã, sempre a visualização será do dia anterior;</a:t>
            </a:r>
          </a:p>
          <a:p>
            <a:pPr>
              <a:buFont typeface="Wingdings" pitchFamily="2" charset="2"/>
              <a:buChar char="ü"/>
            </a:pPr>
            <a:endParaRPr lang="pt-BR" sz="2400" dirty="0"/>
          </a:p>
          <a:p>
            <a:pPr>
              <a:buFont typeface="Wingdings" pitchFamily="2" charset="2"/>
              <a:buChar char="ü"/>
            </a:pPr>
            <a:r>
              <a:rPr lang="pt-BR" sz="2400" dirty="0" smtClean="0"/>
              <a:t>UTILIZE ESSE INSTRUMENTO PARA OTIMIZAR SUA GESTÃO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232818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Acesso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pt-BR" b="1" u="sng" dirty="0" smtClean="0"/>
              <a:t>Objetivo</a:t>
            </a:r>
            <a:r>
              <a:rPr lang="pt-BR" dirty="0" smtClean="0"/>
              <a:t> – Proporcionar aos gestores uma ferramenta de acesso através da web, as marcações do cartão ponto de seus colaboradores, visando o acompanhamento – horas extras, faltas e falhas de marcação.</a:t>
            </a:r>
          </a:p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endParaRPr lang="pt-BR" dirty="0"/>
          </a:p>
          <a:p>
            <a:pPr marL="114300" indent="0" algn="ctr">
              <a:buNone/>
            </a:pPr>
            <a:r>
              <a:rPr lang="pt-BR" sz="3200" dirty="0" smtClean="0"/>
              <a:t>Os gestores só podem visualizar , não é liberado nenhuma alteração.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165190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smtClean="0"/>
              <a:t>Como acessar?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t-BR" b="1" dirty="0" smtClean="0"/>
              <a:t>Todas empresas devem acessar o link abaixo</a:t>
            </a:r>
            <a:endParaRPr lang="pt-BR" b="1" dirty="0" smtClean="0"/>
          </a:p>
          <a:p>
            <a:pPr marL="114300" indent="0">
              <a:buNone/>
            </a:pPr>
            <a:endParaRPr lang="pt-BR" dirty="0" smtClean="0"/>
          </a:p>
          <a:p>
            <a:pPr marL="114300" indent="0">
              <a:buNone/>
            </a:pPr>
            <a:endParaRPr lang="pt-BR" dirty="0" smtClean="0"/>
          </a:p>
          <a:p>
            <a:pPr marL="114300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 http://aplic1.hazul.com.br/ponto4/Paginas/pgCalculos.</a:t>
            </a:r>
            <a:r>
              <a:rPr lang="pt-BR" b="1" dirty="0" err="1" smtClean="0">
                <a:solidFill>
                  <a:srgbClr val="FF0000"/>
                </a:solidFill>
              </a:rPr>
              <a:t>aspx</a:t>
            </a:r>
            <a:endParaRPr lang="pt-BR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pt-BR" dirty="0" smtClean="0"/>
          </a:p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dirty="0" smtClean="0"/>
              <a:t>Favor </a:t>
            </a:r>
            <a:r>
              <a:rPr lang="pt-BR" smtClean="0"/>
              <a:t>solicitar senha ao </a:t>
            </a:r>
            <a:r>
              <a:rPr lang="pt-BR" dirty="0" smtClean="0"/>
              <a:t>RH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86125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1364" y="116632"/>
            <a:ext cx="7620000" cy="1143000"/>
          </a:xfrm>
        </p:spPr>
        <p:txBody>
          <a:bodyPr/>
          <a:lstStyle/>
          <a:p>
            <a:pPr algn="r"/>
            <a:r>
              <a:rPr lang="pt-BR" dirty="0"/>
              <a:t>Como acessar?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170" y="1112550"/>
            <a:ext cx="9143999" cy="574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4139952" y="4293096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Cada gestor receberá sua senha de acesso ao término do treinamento.</a:t>
            </a:r>
            <a:endParaRPr lang="pt-BR" sz="2000" b="1" dirty="0"/>
          </a:p>
        </p:txBody>
      </p:sp>
      <p:pic>
        <p:nvPicPr>
          <p:cNvPr id="2053" name="Picture 5" descr="C:\Documents and Settings\Administrador\Configurações locais\Temporary Internet Files\Content.IE5\W2XYH9BI\MC9004419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364" y="1844824"/>
            <a:ext cx="1841500" cy="1358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Conector de seta reta 10"/>
          <p:cNvCxnSpPr/>
          <p:nvPr/>
        </p:nvCxnSpPr>
        <p:spPr>
          <a:xfrm>
            <a:off x="6228184" y="370483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7042404" y="3220784"/>
            <a:ext cx="1247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Trocar para nº identificador</a:t>
            </a:r>
            <a:endParaRPr lang="pt-BR" sz="1400" dirty="0"/>
          </a:p>
        </p:txBody>
      </p:sp>
    </p:spTree>
    <p:extLst>
      <p:ext uri="{BB962C8B-B14F-4D97-AF65-F5344CB8AC3E}">
        <p14:creationId xmlns="" xmlns:p14="http://schemas.microsoft.com/office/powerpoint/2010/main" val="35253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53752"/>
            <a:ext cx="7620000" cy="1143000"/>
          </a:xfrm>
        </p:spPr>
        <p:txBody>
          <a:bodyPr/>
          <a:lstStyle/>
          <a:p>
            <a:pPr algn="r"/>
            <a:r>
              <a:rPr lang="pt-BR" dirty="0" smtClean="0"/>
              <a:t>Como visualizar?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46" y="1049295"/>
            <a:ext cx="9144000" cy="573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Documents and Settings\Administrador\Configurações locais\Temporary Internet Files\Content.IE5\W2XYH9BI\MC9004418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283" y="2881411"/>
            <a:ext cx="2193925" cy="19375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539552" y="3619345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Selecionar o funcionário</a:t>
            </a:r>
            <a:endParaRPr lang="pt-BR" sz="2400" b="1" dirty="0"/>
          </a:p>
        </p:txBody>
      </p:sp>
    </p:spTree>
    <p:extLst>
      <p:ext uri="{BB962C8B-B14F-4D97-AF65-F5344CB8AC3E}">
        <p14:creationId xmlns="" xmlns:p14="http://schemas.microsoft.com/office/powerpoint/2010/main" val="75403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53752"/>
            <a:ext cx="7620000" cy="1143000"/>
          </a:xfrm>
        </p:spPr>
        <p:txBody>
          <a:bodyPr/>
          <a:lstStyle/>
          <a:p>
            <a:pPr algn="r"/>
            <a:r>
              <a:rPr lang="pt-BR" dirty="0" smtClean="0"/>
              <a:t>Como visualizar?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9144000" cy="573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827584" y="3745431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Selecionar o funcionário</a:t>
            </a:r>
            <a:endParaRPr lang="pt-BR" b="1" dirty="0"/>
          </a:p>
        </p:txBody>
      </p:sp>
      <p:pic>
        <p:nvPicPr>
          <p:cNvPr id="4098" name="Picture 2" descr="C:\Documents and Settings\Administrador\Configurações locais\Temporary Internet Files\Content.IE5\4R0QQ04H\MC9004418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25144"/>
            <a:ext cx="1758950" cy="15525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170710" y="5013176"/>
            <a:ext cx="4217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SELECIONAR O PERÍODO DAS MARCAÇÕES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341162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53752"/>
            <a:ext cx="7620000" cy="1143000"/>
          </a:xfrm>
        </p:spPr>
        <p:txBody>
          <a:bodyPr/>
          <a:lstStyle/>
          <a:p>
            <a:pPr algn="r"/>
            <a:r>
              <a:rPr lang="pt-BR" dirty="0" smtClean="0"/>
              <a:t>Como visualizar?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9144000" cy="573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827584" y="3745431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Selecionar o funcionário</a:t>
            </a:r>
            <a:endParaRPr lang="pt-BR" b="1" dirty="0"/>
          </a:p>
        </p:txBody>
      </p:sp>
      <p:pic>
        <p:nvPicPr>
          <p:cNvPr id="5122" name="Picture 2" descr="C:\Documents and Settings\Administrador\Configurações locais\Temporary Internet Files\Content.IE5\4R0QQ04H\MC9004418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989" y="3667284"/>
            <a:ext cx="2247900" cy="1558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4912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8" y="502551"/>
            <a:ext cx="9144000" cy="635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 descr="C:\Documents and Settings\Administrador\Configurações locais\Temporary Internet Files\Content.IE5\W2XYH9BI\MC9004418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052736"/>
            <a:ext cx="2193925" cy="19375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0710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04" y="35471"/>
            <a:ext cx="9172004" cy="6822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eta dobrada 3"/>
          <p:cNvSpPr/>
          <p:nvPr/>
        </p:nvSpPr>
        <p:spPr>
          <a:xfrm>
            <a:off x="1619672" y="3971861"/>
            <a:ext cx="432048" cy="28803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6300192" y="4102173"/>
            <a:ext cx="504056" cy="216024"/>
          </a:xfrm>
          <a:prstGeom prst="ellipse">
            <a:avLst/>
          </a:prstGeom>
          <a:noFill/>
          <a:effectLst>
            <a:glow rad="8001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0680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59</TotalTime>
  <Words>159</Words>
  <Application>Microsoft Office PowerPoint</Application>
  <PresentationFormat>Apresentação na tela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Adjacência</vt:lpstr>
      <vt:lpstr>Gerenciamento Cartão Ponto</vt:lpstr>
      <vt:lpstr>Acesso Web</vt:lpstr>
      <vt:lpstr>Como acessar?</vt:lpstr>
      <vt:lpstr>Como acessar?</vt:lpstr>
      <vt:lpstr>Como visualizar?</vt:lpstr>
      <vt:lpstr>Como visualizar?</vt:lpstr>
      <vt:lpstr>Como visualizar?</vt:lpstr>
      <vt:lpstr>Slide 8</vt:lpstr>
      <vt:lpstr>Slide 9</vt:lpstr>
      <vt:lpstr>Slide 10</vt:lpstr>
      <vt:lpstr>LEMBRETES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Gerenciamento Cartão Ponto</dc:title>
  <dc:creator>*</dc:creator>
  <cp:lastModifiedBy>C3TECH</cp:lastModifiedBy>
  <cp:revision>11</cp:revision>
  <dcterms:created xsi:type="dcterms:W3CDTF">2013-06-21T19:50:49Z</dcterms:created>
  <dcterms:modified xsi:type="dcterms:W3CDTF">2018-06-07T18:17:50Z</dcterms:modified>
</cp:coreProperties>
</file>